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</p:sldIdLst>
  <p:sldSz cy="10287000" cx="18288000"/>
  <p:notesSz cx="10287000" cy="18288000"/>
  <p:embeddedFontLst>
    <p:embeddedFont>
      <p:font typeface="Inter SemiBold"/>
      <p:regular r:id="rId54"/>
      <p:bold r:id="rId55"/>
      <p:italic r:id="rId56"/>
      <p:boldItalic r:id="rId57"/>
    </p:embeddedFont>
    <p:embeddedFont>
      <p:font typeface="Inter"/>
      <p:regular r:id="rId58"/>
      <p:bold r:id="rId59"/>
      <p:italic r:id="rId60"/>
      <p:boldItalic r:id="rId6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61" Type="http://schemas.openxmlformats.org/officeDocument/2006/relationships/font" Target="fonts/Inter-boldItalic.fntdata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60" Type="http://schemas.openxmlformats.org/officeDocument/2006/relationships/font" Target="fonts/Inter-italic.fntdata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11" Type="http://schemas.openxmlformats.org/officeDocument/2006/relationships/slide" Target="slides/slide7.xml"/><Relationship Id="rId55" Type="http://schemas.openxmlformats.org/officeDocument/2006/relationships/font" Target="fonts/InterSemiBold-bold.fntdata"/><Relationship Id="rId10" Type="http://schemas.openxmlformats.org/officeDocument/2006/relationships/slide" Target="slides/slide6.xml"/><Relationship Id="rId54" Type="http://schemas.openxmlformats.org/officeDocument/2006/relationships/font" Target="fonts/InterSemiBold-regular.fntdata"/><Relationship Id="rId13" Type="http://schemas.openxmlformats.org/officeDocument/2006/relationships/slide" Target="slides/slide9.xml"/><Relationship Id="rId57" Type="http://schemas.openxmlformats.org/officeDocument/2006/relationships/font" Target="fonts/InterSemiBold-boldItalic.fntdata"/><Relationship Id="rId12" Type="http://schemas.openxmlformats.org/officeDocument/2006/relationships/slide" Target="slides/slide8.xml"/><Relationship Id="rId56" Type="http://schemas.openxmlformats.org/officeDocument/2006/relationships/font" Target="fonts/InterSemiBold-italic.fntdata"/><Relationship Id="rId15" Type="http://schemas.openxmlformats.org/officeDocument/2006/relationships/slide" Target="slides/slide11.xml"/><Relationship Id="rId59" Type="http://schemas.openxmlformats.org/officeDocument/2006/relationships/font" Target="fonts/Inter-bold.fntdata"/><Relationship Id="rId14" Type="http://schemas.openxmlformats.org/officeDocument/2006/relationships/slide" Target="slides/slide10.xml"/><Relationship Id="rId58" Type="http://schemas.openxmlformats.org/officeDocument/2006/relationships/font" Target="fonts/Inter-regular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" name="Google Shape;13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7" name="Google Shape;137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9" name="Google Shape;149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1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1" name="Google Shape;161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1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3" name="Google Shape;173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1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1" name="Google Shape;181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1" name="Google Shape;191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2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2" name="Google Shape;202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2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3" name="Google Shape;213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2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8" name="Google Shape;228;p2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2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8" name="Google Shape;238;p3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3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" name="Google Shape;24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" name="Google Shape;25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6" name="Google Shape;246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1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7" name="Google Shape;257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1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8" name="Google Shape;268;p3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3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0" name="Google Shape;280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1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0" name="Google Shape;290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1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0" name="Google Shape;300;p3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3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1" name="Google Shape;321;p3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3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7" name="Google Shape;337;p3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p3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3" name="Google Shape;353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p1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9" name="Google Shape;369;p3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p3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" name="Google Shape;32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1" name="Google Shape;391;p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p2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6" name="Google Shape;406;p4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" name="Google Shape;407;p4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6" name="Google Shape;416;p4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p4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7" name="Google Shape;427;p4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" name="Google Shape;428;p4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3" name="Google Shape;443;p4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p4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0" name="Google Shape;460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1" name="Google Shape;461;p2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9" name="Google Shape;479;p4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Google Shape;480;p4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4" name="Google Shape;494;p4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4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8" name="Google Shape;508;p3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9" name="Google Shape;509;p3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6" name="Google Shape;516;p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" name="Google Shape;517;p2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" name="Google Shape;44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" name="Google Shape;45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7" name="Google Shape;527;p2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8" name="Google Shape;528;p2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7" name="Google Shape;537;p2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8" name="Google Shape;538;p2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2" name="Google Shape;552;p2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" name="Google Shape;553;p2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2" name="Google Shape;562;p3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3" name="Google Shape;563;p3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4" name="Google Shape;584;p3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5" name="Google Shape;585;p3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4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2" name="Google Shape;602;p4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3" name="Google Shape;603;p4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8" name="Google Shape;618;p4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9" name="Google Shape;619;p4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4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8" name="Google Shape;628;p4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9" name="Google Shape;629;p4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9" name="Google Shape;639;p3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0" name="Google Shape;640;p3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4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7" name="Google Shape;647;p4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8" name="Google Shape;648;p4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" name="Google Shape;56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" name="Google Shape;68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" name="Google Shape;76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9" name="Google Shape;109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9" name="Google Shape;129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4.jpg"/><Relationship Id="rId4" Type="http://schemas.openxmlformats.org/officeDocument/2006/relationships/image" Target="../media/image52.png"/><Relationship Id="rId5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8.jpg"/><Relationship Id="rId4" Type="http://schemas.openxmlformats.org/officeDocument/2006/relationships/image" Target="../media/image47.png"/><Relationship Id="rId5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4.jpg"/><Relationship Id="rId4" Type="http://schemas.openxmlformats.org/officeDocument/2006/relationships/image" Target="../media/image37.png"/><Relationship Id="rId5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.png"/><Relationship Id="rId4" Type="http://schemas.openxmlformats.org/officeDocument/2006/relationships/image" Target="../media/image46.png"/><Relationship Id="rId9" Type="http://schemas.openxmlformats.org/officeDocument/2006/relationships/image" Target="../media/image49.png"/><Relationship Id="rId5" Type="http://schemas.openxmlformats.org/officeDocument/2006/relationships/image" Target="../media/image64.png"/><Relationship Id="rId6" Type="http://schemas.openxmlformats.org/officeDocument/2006/relationships/image" Target="../media/image67.png"/><Relationship Id="rId7" Type="http://schemas.openxmlformats.org/officeDocument/2006/relationships/image" Target="../media/image53.png"/><Relationship Id="rId8" Type="http://schemas.openxmlformats.org/officeDocument/2006/relationships/image" Target="../media/image10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81.png"/><Relationship Id="rId4" Type="http://schemas.openxmlformats.org/officeDocument/2006/relationships/image" Target="../media/image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jpg"/><Relationship Id="rId4" Type="http://schemas.openxmlformats.org/officeDocument/2006/relationships/image" Target="../media/image11.png"/><Relationship Id="rId5" Type="http://schemas.openxmlformats.org/officeDocument/2006/relationships/image" Target="../media/image9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.png"/><Relationship Id="rId4" Type="http://schemas.openxmlformats.org/officeDocument/2006/relationships/image" Target="../media/image46.png"/><Relationship Id="rId9" Type="http://schemas.openxmlformats.org/officeDocument/2006/relationships/image" Target="../media/image101.png"/><Relationship Id="rId5" Type="http://schemas.openxmlformats.org/officeDocument/2006/relationships/image" Target="../media/image64.png"/><Relationship Id="rId6" Type="http://schemas.openxmlformats.org/officeDocument/2006/relationships/image" Target="../media/image67.png"/><Relationship Id="rId7" Type="http://schemas.openxmlformats.org/officeDocument/2006/relationships/image" Target="../media/image97.png"/><Relationship Id="rId8" Type="http://schemas.openxmlformats.org/officeDocument/2006/relationships/image" Target="../media/image10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81.png"/><Relationship Id="rId4" Type="http://schemas.openxmlformats.org/officeDocument/2006/relationships/image" Target="../media/image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.png"/><Relationship Id="rId4" Type="http://schemas.openxmlformats.org/officeDocument/2006/relationships/image" Target="../media/image46.png"/><Relationship Id="rId9" Type="http://schemas.openxmlformats.org/officeDocument/2006/relationships/image" Target="../media/image101.png"/><Relationship Id="rId5" Type="http://schemas.openxmlformats.org/officeDocument/2006/relationships/image" Target="../media/image64.png"/><Relationship Id="rId6" Type="http://schemas.openxmlformats.org/officeDocument/2006/relationships/image" Target="../media/image67.png"/><Relationship Id="rId7" Type="http://schemas.openxmlformats.org/officeDocument/2006/relationships/image" Target="../media/image97.png"/><Relationship Id="rId8" Type="http://schemas.openxmlformats.org/officeDocument/2006/relationships/image" Target="../media/image10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81.png"/><Relationship Id="rId4" Type="http://schemas.openxmlformats.org/officeDocument/2006/relationships/image" Target="../media/image3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81.png"/><Relationship Id="rId4" Type="http://schemas.openxmlformats.org/officeDocument/2006/relationships/image" Target="../media/image3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13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jpg"/><Relationship Id="rId4" Type="http://schemas.openxmlformats.org/officeDocument/2006/relationships/image" Target="../media/image21.png"/><Relationship Id="rId5" Type="http://schemas.openxmlformats.org/officeDocument/2006/relationships/image" Target="../media/image9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22.png"/><Relationship Id="rId4" Type="http://schemas.openxmlformats.org/officeDocument/2006/relationships/image" Target="../media/image3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22.png"/><Relationship Id="rId4" Type="http://schemas.openxmlformats.org/officeDocument/2006/relationships/image" Target="../media/image3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22.png"/><Relationship Id="rId4" Type="http://schemas.openxmlformats.org/officeDocument/2006/relationships/image" Target="../media/image3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.png"/><Relationship Id="rId4" Type="http://schemas.openxmlformats.org/officeDocument/2006/relationships/image" Target="../media/image113.png"/><Relationship Id="rId5" Type="http://schemas.openxmlformats.org/officeDocument/2006/relationships/image" Target="../media/image122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127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130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132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125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14.jpg"/><Relationship Id="rId4" Type="http://schemas.openxmlformats.org/officeDocument/2006/relationships/image" Target="../media/image31.png"/><Relationship Id="rId5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jpg"/><Relationship Id="rId4" Type="http://schemas.openxmlformats.org/officeDocument/2006/relationships/image" Target="../media/image31.png"/><Relationship Id="rId5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image" Target="../media/image25.png"/><Relationship Id="rId5" Type="http://schemas.openxmlformats.org/officeDocument/2006/relationships/image" Target="../media/image62.png"/><Relationship Id="rId6" Type="http://schemas.openxmlformats.org/officeDocument/2006/relationships/image" Target="../media/image45.png"/><Relationship Id="rId7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0.png"/><Relationship Id="rId4" Type="http://schemas.openxmlformats.org/officeDocument/2006/relationships/image" Target="../media/image45.png"/><Relationship Id="rId5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6" name="Google Shape;16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5750" y="9563100"/>
            <a:ext cx="17716500" cy="1828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7" name="Google Shape;17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5750" y="9867900"/>
            <a:ext cx="925324" cy="1143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3"/>
          <p:cNvSpPr/>
          <p:nvPr/>
        </p:nvSpPr>
        <p:spPr>
          <a:xfrm>
            <a:off x="6257925" y="9858375"/>
            <a:ext cx="1152525" cy="142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4977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125"/>
              <a:buFont typeface="Inter SemiBold"/>
              <a:buNone/>
            </a:pPr>
            <a:r>
              <a:rPr b="0" i="0" lang="en-US" sz="1125" u="none" cap="none" strike="noStrike">
                <a:solidFill>
                  <a:srgbClr val="181818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DECK HEADLINE </a:t>
            </a:r>
            <a:endParaRPr b="0" i="0" sz="112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9;p3"/>
          <p:cNvSpPr/>
          <p:nvPr/>
        </p:nvSpPr>
        <p:spPr>
          <a:xfrm>
            <a:off x="17583150" y="9858375"/>
            <a:ext cx="419100" cy="142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84977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125"/>
              <a:buFont typeface="Inter SemiBold"/>
              <a:buNone/>
            </a:pPr>
            <a:r>
              <a:rPr b="0" i="0" lang="en-US" sz="1125" u="none" cap="none" strike="noStrike">
                <a:solidFill>
                  <a:srgbClr val="181818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2024 </a:t>
            </a:r>
            <a:endParaRPr b="0" i="0" sz="112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20;p3"/>
          <p:cNvSpPr/>
          <p:nvPr/>
        </p:nvSpPr>
        <p:spPr>
          <a:xfrm>
            <a:off x="6257925" y="285750"/>
            <a:ext cx="9801225" cy="45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6259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700"/>
              <a:buFont typeface="Inter"/>
              <a:buNone/>
            </a:pPr>
            <a:r>
              <a:rPr b="0" i="0" lang="en-US" sz="2700" u="none" cap="none" strike="noStrike">
                <a:solidFill>
                  <a:srgbClr val="181818"/>
                </a:solidFill>
                <a:latin typeface="Inter"/>
                <a:ea typeface="Inter"/>
                <a:cs typeface="Inter"/>
                <a:sym typeface="Inter"/>
              </a:rPr>
              <a:t>The idea behind this template library is to make the process of creating new presentations as easy as possible by offering you a wide selection of slides to choose from. </a:t>
            </a:r>
            <a:br>
              <a:rPr b="0" i="0" lang="en-US" sz="2700" u="none" cap="none" strike="noStrike">
                <a:solidFill>
                  <a:srgbClr val="181818"/>
                </a:solidFill>
                <a:latin typeface="Inter"/>
                <a:ea typeface="Inter"/>
                <a:cs typeface="Inter"/>
                <a:sym typeface="Inter"/>
              </a:rPr>
            </a:br>
            <a:endParaRPr b="0" i="0" sz="27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6259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700"/>
              <a:buFont typeface="Inter"/>
              <a:buNone/>
            </a:pPr>
            <a:br>
              <a:rPr b="0" i="0" lang="en-US" sz="2700" u="none" cap="none" strike="noStrike">
                <a:solidFill>
                  <a:srgbClr val="181818"/>
                </a:solidFill>
                <a:latin typeface="Inter"/>
                <a:ea typeface="Inter"/>
                <a:cs typeface="Inter"/>
                <a:sym typeface="Inter"/>
              </a:rPr>
            </a:br>
            <a:endParaRPr b="0" i="0" sz="27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6259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700"/>
              <a:buFont typeface="Inter"/>
              <a:buNone/>
            </a:pPr>
            <a:r>
              <a:rPr b="0" i="0" lang="en-US" sz="2700" u="none" cap="none" strike="noStrike">
                <a:solidFill>
                  <a:srgbClr val="181818"/>
                </a:solidFill>
                <a:latin typeface="Inter"/>
                <a:ea typeface="Inter"/>
                <a:cs typeface="Inter"/>
                <a:sym typeface="Inter"/>
              </a:rPr>
              <a:t>To create a new presentation, just create a new Google Slides presentation, then you can copy the slides that you need from this presentation into the new one. </a:t>
            </a:r>
            <a:br>
              <a:rPr b="0" i="0" lang="en-US" sz="2700" u="none" cap="none" strike="noStrike">
                <a:solidFill>
                  <a:srgbClr val="181818"/>
                </a:solidFill>
                <a:latin typeface="Inter"/>
                <a:ea typeface="Inter"/>
                <a:cs typeface="Inter"/>
                <a:sym typeface="Inter"/>
              </a:rPr>
            </a:br>
            <a:endParaRPr b="0" i="0" sz="27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6259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700"/>
              <a:buFont typeface="Inter"/>
              <a:buNone/>
            </a:pPr>
            <a:br>
              <a:rPr b="0" i="0" lang="en-US" sz="2700" u="none" cap="none" strike="noStrike">
                <a:solidFill>
                  <a:srgbClr val="181818"/>
                </a:solidFill>
                <a:latin typeface="Inter"/>
                <a:ea typeface="Inter"/>
                <a:cs typeface="Inter"/>
                <a:sym typeface="Inter"/>
              </a:rPr>
            </a:br>
            <a:endParaRPr b="0" i="0" sz="27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6259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700"/>
              <a:buFont typeface="Inter"/>
              <a:buNone/>
            </a:pPr>
            <a:r>
              <a:rPr b="0" i="0" lang="en-US" sz="2700" u="none" cap="none" strike="noStrike">
                <a:solidFill>
                  <a:srgbClr val="181818"/>
                </a:solidFill>
                <a:latin typeface="Inter"/>
                <a:ea typeface="Inter"/>
                <a:cs typeface="Inter"/>
                <a:sym typeface="Inter"/>
              </a:rPr>
              <a:t>In the new presentation file you created, you can easily change the texts like any other regular Google Slides presentation. </a:t>
            </a:r>
            <a:endParaRPr b="0" i="0" sz="27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21;p3"/>
          <p:cNvSpPr/>
          <p:nvPr/>
        </p:nvSpPr>
        <p:spPr>
          <a:xfrm>
            <a:off x="285750" y="285750"/>
            <a:ext cx="933450" cy="142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4977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125"/>
              <a:buFont typeface="Inter SemiBold"/>
              <a:buNone/>
            </a:pPr>
            <a:r>
              <a:rPr b="0" i="0" lang="en-US" sz="1125" u="none" cap="none" strike="noStrike">
                <a:solidFill>
                  <a:srgbClr val="181818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HOW TO USE </a:t>
            </a:r>
            <a:endParaRPr b="0" i="0" sz="112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40" name="Google Shape;140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41" name="Google Shape;141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18287999" cy="102870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42" name="Google Shape;142;p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85750" y="295275"/>
            <a:ext cx="925324" cy="11430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12"/>
          <p:cNvSpPr/>
          <p:nvPr/>
        </p:nvSpPr>
        <p:spPr>
          <a:xfrm>
            <a:off x="285750" y="1200150"/>
            <a:ext cx="12458700" cy="24098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16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250"/>
              <a:buFont typeface="Inter"/>
              <a:buNone/>
            </a:pPr>
            <a:r>
              <a:rPr b="0" i="0" lang="en-US" sz="1125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Chapter</a:t>
            </a:r>
            <a:endParaRPr b="0" i="0" sz="112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816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250"/>
              <a:buFont typeface="Inter"/>
              <a:buNone/>
            </a:pPr>
            <a:r>
              <a:rPr b="0" i="0" lang="en-US" sz="1125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Name</a:t>
            </a:r>
            <a:r>
              <a:rPr b="0" i="0" lang="en-US" sz="1125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endParaRPr b="0" i="0" sz="112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p12"/>
          <p:cNvSpPr/>
          <p:nvPr/>
        </p:nvSpPr>
        <p:spPr>
          <a:xfrm>
            <a:off x="285750" y="9858375"/>
            <a:ext cx="1714500" cy="142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497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25"/>
              <a:buFont typeface="Inter SemiBold"/>
              <a:buNone/>
            </a:pPr>
            <a:r>
              <a:rPr b="0" i="0" lang="en-US" sz="1125" u="none" cap="none" strike="noStrike">
                <a:solidFill>
                  <a:srgbClr val="FFFFFF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©ALL RIGHTS RESERVED </a:t>
            </a:r>
            <a:endParaRPr b="0" i="0" sz="112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12"/>
          <p:cNvSpPr/>
          <p:nvPr/>
        </p:nvSpPr>
        <p:spPr>
          <a:xfrm>
            <a:off x="6257925" y="285750"/>
            <a:ext cx="1152525" cy="142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497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25"/>
              <a:buFont typeface="Inter SemiBold"/>
              <a:buNone/>
            </a:pPr>
            <a:r>
              <a:rPr b="0" i="0" lang="en-US" sz="1125" u="none" cap="none" strike="noStrike">
                <a:solidFill>
                  <a:srgbClr val="FFFFFF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DECK HEADLINE </a:t>
            </a:r>
            <a:endParaRPr b="0" i="0" sz="112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12"/>
          <p:cNvSpPr/>
          <p:nvPr/>
        </p:nvSpPr>
        <p:spPr>
          <a:xfrm>
            <a:off x="17583150" y="285750"/>
            <a:ext cx="419100" cy="142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8497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25"/>
              <a:buFont typeface="Inter SemiBold"/>
              <a:buNone/>
            </a:pPr>
            <a:r>
              <a:rPr b="0" i="0" lang="en-US" sz="1125" u="none" cap="none" strike="noStrike">
                <a:solidFill>
                  <a:srgbClr val="FFFFFF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2024 </a:t>
            </a:r>
            <a:endParaRPr b="0" i="0" sz="112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52" name="Google Shape;152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53" name="Google Shape;153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54" name="Google Shape;154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85750" y="295275"/>
            <a:ext cx="925324" cy="114300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13"/>
          <p:cNvSpPr/>
          <p:nvPr/>
        </p:nvSpPr>
        <p:spPr>
          <a:xfrm>
            <a:off x="285750" y="1200150"/>
            <a:ext cx="12458700" cy="24098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16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250"/>
              <a:buFont typeface="Inter"/>
              <a:buNone/>
            </a:pPr>
            <a:r>
              <a:rPr b="0" i="0" lang="en-US" sz="1125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Chapter</a:t>
            </a:r>
            <a:endParaRPr b="0" i="0" sz="112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816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250"/>
              <a:buFont typeface="Inter"/>
              <a:buNone/>
            </a:pPr>
            <a:r>
              <a:rPr b="0" i="0" lang="en-US" sz="1125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Name </a:t>
            </a:r>
            <a:endParaRPr b="0" i="0" sz="112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13"/>
          <p:cNvSpPr/>
          <p:nvPr/>
        </p:nvSpPr>
        <p:spPr>
          <a:xfrm>
            <a:off x="285750" y="9858375"/>
            <a:ext cx="1714500" cy="142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497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25"/>
              <a:buFont typeface="Inter SemiBold"/>
              <a:buNone/>
            </a:pPr>
            <a:r>
              <a:rPr b="0" i="0" lang="en-US" sz="1125" u="none" cap="none" strike="noStrike">
                <a:solidFill>
                  <a:srgbClr val="FFFFFF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©ALL RIGHTS RESERVED </a:t>
            </a:r>
            <a:endParaRPr b="0" i="0" sz="112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13"/>
          <p:cNvSpPr/>
          <p:nvPr/>
        </p:nvSpPr>
        <p:spPr>
          <a:xfrm>
            <a:off x="6257925" y="285750"/>
            <a:ext cx="1152525" cy="142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497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25"/>
              <a:buFont typeface="Inter SemiBold"/>
              <a:buNone/>
            </a:pPr>
            <a:r>
              <a:rPr b="0" i="0" lang="en-US" sz="1125" u="none" cap="none" strike="noStrike">
                <a:solidFill>
                  <a:srgbClr val="FFFFFF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DECK HEADLINE </a:t>
            </a:r>
            <a:endParaRPr b="0" i="0" sz="112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13"/>
          <p:cNvSpPr/>
          <p:nvPr/>
        </p:nvSpPr>
        <p:spPr>
          <a:xfrm>
            <a:off x="17583150" y="285750"/>
            <a:ext cx="419100" cy="142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8497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25"/>
              <a:buFont typeface="Inter SemiBold"/>
              <a:buNone/>
            </a:pPr>
            <a:r>
              <a:rPr b="0" i="0" lang="en-US" sz="1125" u="none" cap="none" strike="noStrike">
                <a:solidFill>
                  <a:srgbClr val="FFFFFF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2024 </a:t>
            </a:r>
            <a:endParaRPr b="0" i="0" sz="112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64" name="Google Shape;164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65" name="Google Shape;165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66" name="Google Shape;166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85750" y="295275"/>
            <a:ext cx="925324" cy="114300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14"/>
          <p:cNvSpPr/>
          <p:nvPr/>
        </p:nvSpPr>
        <p:spPr>
          <a:xfrm>
            <a:off x="285750" y="1200150"/>
            <a:ext cx="12458700" cy="24098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16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250"/>
              <a:buFont typeface="Inter"/>
              <a:buNone/>
            </a:pPr>
            <a:r>
              <a:rPr b="0" i="0" lang="en-US" sz="1125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Chapter</a:t>
            </a:r>
            <a:endParaRPr b="0" i="0" sz="112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816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250"/>
              <a:buFont typeface="Inter"/>
              <a:buNone/>
            </a:pPr>
            <a:r>
              <a:rPr b="0" i="0" lang="en-US" sz="1125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Name</a:t>
            </a:r>
            <a:r>
              <a:rPr b="0" i="0" lang="en-US" sz="1125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endParaRPr b="0" i="0" sz="112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14"/>
          <p:cNvSpPr/>
          <p:nvPr/>
        </p:nvSpPr>
        <p:spPr>
          <a:xfrm>
            <a:off x="285750" y="9858375"/>
            <a:ext cx="1714500" cy="142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497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25"/>
              <a:buFont typeface="Inter SemiBold"/>
              <a:buNone/>
            </a:pPr>
            <a:r>
              <a:rPr b="0" i="0" lang="en-US" sz="1125" u="none" cap="none" strike="noStrike">
                <a:solidFill>
                  <a:srgbClr val="FFFFFF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©ALL RIGHTS RESERVED </a:t>
            </a:r>
            <a:endParaRPr b="0" i="0" sz="112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14"/>
          <p:cNvSpPr/>
          <p:nvPr/>
        </p:nvSpPr>
        <p:spPr>
          <a:xfrm>
            <a:off x="6257925" y="285750"/>
            <a:ext cx="1152525" cy="142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497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25"/>
              <a:buFont typeface="Inter SemiBold"/>
              <a:buNone/>
            </a:pPr>
            <a:r>
              <a:rPr b="0" i="0" lang="en-US" sz="1125" u="none" cap="none" strike="noStrike">
                <a:solidFill>
                  <a:srgbClr val="FFFFFF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DECK HEADLINE </a:t>
            </a:r>
            <a:endParaRPr b="0" i="0" sz="112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p14"/>
          <p:cNvSpPr/>
          <p:nvPr/>
        </p:nvSpPr>
        <p:spPr>
          <a:xfrm>
            <a:off x="17583150" y="285750"/>
            <a:ext cx="419100" cy="142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8497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25"/>
              <a:buFont typeface="Inter SemiBold"/>
              <a:buNone/>
            </a:pPr>
            <a:r>
              <a:rPr b="0" i="0" lang="en-US" sz="1125" u="none" cap="none" strike="noStrike">
                <a:solidFill>
                  <a:srgbClr val="FFFFFF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2024 </a:t>
            </a:r>
            <a:endParaRPr b="0" i="0" sz="112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8794E"/>
        </a:solidFill>
      </p:bgPr>
    </p:bg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5"/>
          <p:cNvSpPr/>
          <p:nvPr/>
        </p:nvSpPr>
        <p:spPr>
          <a:xfrm>
            <a:off x="2914650" y="4629150"/>
            <a:ext cx="12458700" cy="10382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816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250"/>
              <a:buFont typeface="Inter"/>
              <a:buNone/>
            </a:pPr>
            <a:r>
              <a:rPr b="0" i="0" lang="en-US" sz="1125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Headlines </a:t>
            </a:r>
            <a:endParaRPr b="0" i="0" sz="112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15"/>
          <p:cNvSpPr/>
          <p:nvPr/>
        </p:nvSpPr>
        <p:spPr>
          <a:xfrm>
            <a:off x="6959275" y="9391650"/>
            <a:ext cx="4369500" cy="1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8497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25"/>
              <a:buFont typeface="Inter SemiBold"/>
              <a:buNone/>
            </a:pPr>
            <a:r>
              <a:rPr b="0" i="0" lang="en-US" sz="1125" u="none" cap="none" strike="noStrike">
                <a:solidFill>
                  <a:srgbClr val="FFFFFF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BELOW ARE MULTIPLE HEADLINE TEMPLATES </a:t>
            </a:r>
            <a:endParaRPr b="0" i="0" sz="112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15"/>
          <p:cNvSpPr/>
          <p:nvPr/>
        </p:nvSpPr>
        <p:spPr>
          <a:xfrm>
            <a:off x="7752750" y="9610725"/>
            <a:ext cx="2772900" cy="1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84977"/>
              </a:lnSpc>
              <a:spcBef>
                <a:spcPts val="0"/>
              </a:spcBef>
              <a:spcAft>
                <a:spcPts val="0"/>
              </a:spcAft>
              <a:buClr>
                <a:srgbClr val="8BBCA6"/>
              </a:buClr>
              <a:buSzPts val="1125"/>
              <a:buFont typeface="Inter SemiBold"/>
              <a:buNone/>
            </a:pPr>
            <a:r>
              <a:rPr b="0" i="0" lang="en-US" sz="1125" u="none" cap="none" strike="noStrike">
                <a:solidFill>
                  <a:srgbClr val="8BBCA6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THIS IS NOT A TEMPLATE </a:t>
            </a:r>
            <a:endParaRPr b="0" i="0" sz="112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84" name="Google Shape;184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5750" y="9563100"/>
            <a:ext cx="17716500" cy="1828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85" name="Google Shape;185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5750" y="9867900"/>
            <a:ext cx="925324" cy="114300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16"/>
          <p:cNvSpPr/>
          <p:nvPr/>
        </p:nvSpPr>
        <p:spPr>
          <a:xfrm>
            <a:off x="6257925" y="9858375"/>
            <a:ext cx="1152525" cy="142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4977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125"/>
              <a:buFont typeface="Inter SemiBold"/>
              <a:buNone/>
            </a:pPr>
            <a:r>
              <a:rPr b="0" i="0" lang="en-US" sz="1125" u="none" cap="none" strike="noStrike">
                <a:solidFill>
                  <a:srgbClr val="181818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DECK HEADLINE </a:t>
            </a:r>
            <a:endParaRPr b="0" i="0" sz="112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16"/>
          <p:cNvSpPr/>
          <p:nvPr/>
        </p:nvSpPr>
        <p:spPr>
          <a:xfrm>
            <a:off x="17583150" y="9858375"/>
            <a:ext cx="419100" cy="142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84977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125"/>
              <a:buFont typeface="Inter SemiBold"/>
              <a:buNone/>
            </a:pPr>
            <a:r>
              <a:rPr b="0" i="0" lang="en-US" sz="1125" u="none" cap="none" strike="noStrike">
                <a:solidFill>
                  <a:srgbClr val="181818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2024 </a:t>
            </a:r>
            <a:endParaRPr b="0" i="0" sz="112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p16"/>
          <p:cNvSpPr/>
          <p:nvPr/>
        </p:nvSpPr>
        <p:spPr>
          <a:xfrm>
            <a:off x="285750" y="381000"/>
            <a:ext cx="9705975" cy="10382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0746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1250"/>
              <a:buFont typeface="Inter"/>
              <a:buNone/>
            </a:pPr>
            <a:r>
              <a:rPr b="0" i="0" lang="en-US" sz="11250" u="none" cap="none" strike="noStrike">
                <a:solidFill>
                  <a:srgbClr val="181818"/>
                </a:solidFill>
                <a:latin typeface="Inter"/>
                <a:ea typeface="Inter"/>
                <a:cs typeface="Inter"/>
                <a:sym typeface="Inter"/>
              </a:rPr>
              <a:t>Headline Short </a:t>
            </a:r>
            <a:endParaRPr b="0" i="0" sz="112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94" name="Google Shape;194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5750" y="9563100"/>
            <a:ext cx="17716500" cy="1828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95" name="Google Shape;195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5750" y="9867900"/>
            <a:ext cx="925324" cy="1143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17"/>
          <p:cNvSpPr/>
          <p:nvPr/>
        </p:nvSpPr>
        <p:spPr>
          <a:xfrm>
            <a:off x="6257925" y="9858375"/>
            <a:ext cx="1152525" cy="142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4977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125"/>
              <a:buFont typeface="Inter SemiBold"/>
              <a:buNone/>
            </a:pPr>
            <a:r>
              <a:rPr b="0" i="0" lang="en-US" sz="1125" u="none" cap="none" strike="noStrike">
                <a:solidFill>
                  <a:srgbClr val="181818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DECK HEADLINE </a:t>
            </a:r>
            <a:endParaRPr b="0" i="0" sz="112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Google Shape;197;p17"/>
          <p:cNvSpPr/>
          <p:nvPr/>
        </p:nvSpPr>
        <p:spPr>
          <a:xfrm>
            <a:off x="17583150" y="9858375"/>
            <a:ext cx="419100" cy="142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84977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125"/>
              <a:buFont typeface="Inter SemiBold"/>
              <a:buNone/>
            </a:pPr>
            <a:r>
              <a:rPr b="0" i="0" lang="en-US" sz="1125" u="none" cap="none" strike="noStrike">
                <a:solidFill>
                  <a:srgbClr val="181818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2024 </a:t>
            </a:r>
            <a:endParaRPr b="0" i="0" sz="112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p17"/>
          <p:cNvSpPr/>
          <p:nvPr/>
        </p:nvSpPr>
        <p:spPr>
          <a:xfrm>
            <a:off x="285750" y="381000"/>
            <a:ext cx="12366900" cy="10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0746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1250"/>
              <a:buFont typeface="Inter"/>
              <a:buNone/>
            </a:pPr>
            <a:r>
              <a:rPr b="0" i="0" lang="en-US" sz="11250" u="none" cap="none" strike="noStrike">
                <a:solidFill>
                  <a:srgbClr val="181818"/>
                </a:solidFill>
                <a:latin typeface="Inter"/>
                <a:ea typeface="Inter"/>
                <a:cs typeface="Inter"/>
                <a:sym typeface="Inter"/>
              </a:rPr>
              <a:t>Headline</a:t>
            </a:r>
            <a:r>
              <a:rPr lang="en-US" sz="11250">
                <a:solidFill>
                  <a:srgbClr val="181818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b="0" i="0" lang="en-US" sz="11250" u="none" cap="none" strike="noStrike">
                <a:solidFill>
                  <a:srgbClr val="181818"/>
                </a:solidFill>
                <a:latin typeface="Inter"/>
                <a:ea typeface="Inter"/>
                <a:cs typeface="Inter"/>
                <a:sym typeface="Inter"/>
              </a:rPr>
              <a:t>Short </a:t>
            </a:r>
            <a:endParaRPr b="0" i="0" sz="112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Google Shape;199;p17"/>
          <p:cNvSpPr/>
          <p:nvPr/>
        </p:nvSpPr>
        <p:spPr>
          <a:xfrm>
            <a:off x="285750" y="1952625"/>
            <a:ext cx="813435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4991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925"/>
              <a:buFont typeface="Inter"/>
              <a:buNone/>
            </a:pPr>
            <a:r>
              <a:rPr b="0" i="0" lang="en-US" sz="2925" u="none" cap="none" strike="noStrike">
                <a:solidFill>
                  <a:srgbClr val="181818"/>
                </a:solidFill>
                <a:latin typeface="Inter"/>
                <a:ea typeface="Inter"/>
                <a:cs typeface="Inter"/>
                <a:sym typeface="Inter"/>
              </a:rPr>
              <a:t>Longer Lorem Ipsum Sub Headline Placeholder </a:t>
            </a:r>
            <a:endParaRPr b="0" i="0" sz="292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05" name="Google Shape;205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5750" y="9563100"/>
            <a:ext cx="17716500" cy="1828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06" name="Google Shape;206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5750" y="9867900"/>
            <a:ext cx="925324" cy="114300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18"/>
          <p:cNvSpPr/>
          <p:nvPr/>
        </p:nvSpPr>
        <p:spPr>
          <a:xfrm>
            <a:off x="6257925" y="9858375"/>
            <a:ext cx="1152525" cy="142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4977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125"/>
              <a:buFont typeface="Inter SemiBold"/>
              <a:buNone/>
            </a:pPr>
            <a:r>
              <a:rPr b="0" i="0" lang="en-US" sz="1125" u="none" cap="none" strike="noStrike">
                <a:solidFill>
                  <a:srgbClr val="181818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DECK HEADLINE </a:t>
            </a:r>
            <a:endParaRPr b="0" i="0" sz="112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" name="Google Shape;208;p18"/>
          <p:cNvSpPr/>
          <p:nvPr/>
        </p:nvSpPr>
        <p:spPr>
          <a:xfrm>
            <a:off x="17583150" y="9858375"/>
            <a:ext cx="419100" cy="142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84977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125"/>
              <a:buFont typeface="Inter SemiBold"/>
              <a:buNone/>
            </a:pPr>
            <a:r>
              <a:rPr b="0" i="0" lang="en-US" sz="1125" u="none" cap="none" strike="noStrike">
                <a:solidFill>
                  <a:srgbClr val="181818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2024 </a:t>
            </a:r>
            <a:endParaRPr b="0" i="0" sz="112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18"/>
          <p:cNvSpPr/>
          <p:nvPr/>
        </p:nvSpPr>
        <p:spPr>
          <a:xfrm>
            <a:off x="285750" y="381000"/>
            <a:ext cx="55305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4991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925"/>
              <a:buFont typeface="Inter"/>
              <a:buNone/>
            </a:pPr>
            <a:r>
              <a:rPr b="0" i="0" lang="en-US" sz="2925" u="none" cap="none" strike="noStrike">
                <a:solidFill>
                  <a:srgbClr val="181818"/>
                </a:solidFill>
                <a:latin typeface="Inter"/>
                <a:ea typeface="Inter"/>
                <a:cs typeface="Inter"/>
                <a:sym typeface="Inter"/>
              </a:rPr>
              <a:t>Tagline Placeholder </a:t>
            </a:r>
            <a:endParaRPr b="0" i="0" sz="292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" name="Google Shape;210;p18"/>
          <p:cNvSpPr/>
          <p:nvPr/>
        </p:nvSpPr>
        <p:spPr>
          <a:xfrm>
            <a:off x="285750" y="1181100"/>
            <a:ext cx="13495500" cy="10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0746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1250"/>
              <a:buFont typeface="Inter"/>
              <a:buNone/>
            </a:pPr>
            <a:r>
              <a:rPr b="0" i="0" lang="en-US" sz="11250" u="none" cap="none" strike="noStrike">
                <a:solidFill>
                  <a:srgbClr val="181818"/>
                </a:solidFill>
                <a:latin typeface="Inter"/>
                <a:ea typeface="Inter"/>
                <a:cs typeface="Inter"/>
                <a:sym typeface="Inter"/>
              </a:rPr>
              <a:t>Headline Short </a:t>
            </a:r>
            <a:endParaRPr b="0" i="0" sz="112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16" name="Google Shape;216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5750" y="9867900"/>
            <a:ext cx="925324" cy="114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17" name="Google Shape;217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29475" y="5524965"/>
            <a:ext cx="11054687" cy="476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18" name="Google Shape;218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754440" y="0"/>
            <a:ext cx="4763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19" name="Google Shape;219;p1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2754756" y="5526193"/>
            <a:ext cx="2737089" cy="475175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20" name="Google Shape;220;p1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021788" y="739350"/>
            <a:ext cx="5500762" cy="953860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21" name="Google Shape;221;p1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2755631" y="5525281"/>
            <a:ext cx="4789205" cy="276780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22" name="Google Shape;222;p1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968835" y="2761608"/>
            <a:ext cx="9576020" cy="5531467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19"/>
          <p:cNvSpPr/>
          <p:nvPr/>
        </p:nvSpPr>
        <p:spPr>
          <a:xfrm>
            <a:off x="6257925" y="9858375"/>
            <a:ext cx="1152525" cy="142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4977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125"/>
              <a:buFont typeface="Inter SemiBold"/>
              <a:buNone/>
            </a:pPr>
            <a:r>
              <a:rPr b="0" i="0" lang="en-US" sz="1125" u="none" cap="none" strike="noStrike">
                <a:solidFill>
                  <a:srgbClr val="181818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DECK HEADLINE </a:t>
            </a:r>
            <a:endParaRPr b="0" i="0" sz="112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19"/>
          <p:cNvSpPr/>
          <p:nvPr/>
        </p:nvSpPr>
        <p:spPr>
          <a:xfrm>
            <a:off x="17583150" y="9858375"/>
            <a:ext cx="419100" cy="142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84977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125"/>
              <a:buFont typeface="Inter SemiBold"/>
              <a:buNone/>
            </a:pPr>
            <a:r>
              <a:rPr b="0" i="0" lang="en-US" sz="1125" u="none" cap="none" strike="noStrike">
                <a:solidFill>
                  <a:srgbClr val="181818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2024 </a:t>
            </a:r>
            <a:endParaRPr b="0" i="0" sz="112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19"/>
          <p:cNvSpPr/>
          <p:nvPr/>
        </p:nvSpPr>
        <p:spPr>
          <a:xfrm>
            <a:off x="285750" y="285750"/>
            <a:ext cx="8448675" cy="2047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1843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6075"/>
              <a:buFont typeface="Inter"/>
              <a:buNone/>
            </a:pPr>
            <a:r>
              <a:rPr b="0" i="0" lang="en-US" sz="6075" u="none" cap="none" strike="noStrike">
                <a:solidFill>
                  <a:srgbClr val="181818"/>
                </a:solidFill>
                <a:latin typeface="Inter"/>
                <a:ea typeface="Inter"/>
                <a:cs typeface="Inter"/>
                <a:sym typeface="Inter"/>
              </a:rPr>
              <a:t>Lorem ipsum dolor sit amet consectetur. Amet non sed nunc. </a:t>
            </a:r>
            <a:endParaRPr b="0" i="0" sz="607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31" name="Google Shape;231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01000" y="0"/>
            <a:ext cx="10287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32" name="Google Shape;232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5750" y="9867900"/>
            <a:ext cx="925324" cy="114300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20"/>
          <p:cNvSpPr/>
          <p:nvPr/>
        </p:nvSpPr>
        <p:spPr>
          <a:xfrm>
            <a:off x="6257925" y="9858375"/>
            <a:ext cx="1152525" cy="142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4977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125"/>
              <a:buFont typeface="Inter SemiBold"/>
              <a:buNone/>
            </a:pPr>
            <a:r>
              <a:rPr b="0" i="0" lang="en-US" sz="1125" u="none" cap="none" strike="noStrike">
                <a:solidFill>
                  <a:srgbClr val="181818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DECK HEADLINE </a:t>
            </a:r>
            <a:endParaRPr b="0" i="0" sz="112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p20"/>
          <p:cNvSpPr/>
          <p:nvPr/>
        </p:nvSpPr>
        <p:spPr>
          <a:xfrm>
            <a:off x="17583150" y="9858375"/>
            <a:ext cx="419100" cy="142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8497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25"/>
              <a:buFont typeface="Inter SemiBold"/>
              <a:buNone/>
            </a:pPr>
            <a:r>
              <a:rPr b="0" i="0" lang="en-US" sz="1125" u="none" cap="none" strike="noStrike">
                <a:solidFill>
                  <a:srgbClr val="FFFFFF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2024 </a:t>
            </a:r>
            <a:endParaRPr b="0" i="0" sz="112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Google Shape;235;p20"/>
          <p:cNvSpPr/>
          <p:nvPr/>
        </p:nvSpPr>
        <p:spPr>
          <a:xfrm>
            <a:off x="285750" y="381000"/>
            <a:ext cx="7315200" cy="13049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1843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6075"/>
              <a:buFont typeface="Inter"/>
              <a:buNone/>
            </a:pPr>
            <a:r>
              <a:rPr b="0" i="0" lang="en-US" sz="6075" u="none" cap="none" strike="noStrike">
                <a:solidFill>
                  <a:srgbClr val="181818"/>
                </a:solidFill>
                <a:latin typeface="Inter"/>
                <a:ea typeface="Inter"/>
                <a:cs typeface="Inter"/>
                <a:sym typeface="Inter"/>
              </a:rPr>
              <a:t>Headline Placeholder </a:t>
            </a:r>
            <a:endParaRPr b="0" i="0" sz="607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8794E"/>
        </a:solidFill>
      </p:bgPr>
    </p:bg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1"/>
          <p:cNvSpPr/>
          <p:nvPr/>
        </p:nvSpPr>
        <p:spPr>
          <a:xfrm>
            <a:off x="2914650" y="4629150"/>
            <a:ext cx="12458700" cy="10382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816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250"/>
              <a:buFont typeface="Inter"/>
              <a:buNone/>
            </a:pPr>
            <a:r>
              <a:rPr b="0" i="0" lang="en-US" sz="1125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Content Slides </a:t>
            </a:r>
            <a:endParaRPr b="0" i="0" sz="112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" name="Google Shape;242;p21"/>
          <p:cNvSpPr/>
          <p:nvPr/>
        </p:nvSpPr>
        <p:spPr>
          <a:xfrm>
            <a:off x="6467350" y="9391650"/>
            <a:ext cx="5353200" cy="1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8497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25"/>
              <a:buFont typeface="Inter SemiBold"/>
              <a:buNone/>
            </a:pPr>
            <a:r>
              <a:rPr b="0" i="0" lang="en-US" sz="1125" u="none" cap="none" strike="noStrike">
                <a:solidFill>
                  <a:srgbClr val="FFFFFF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BELOW ARE MULTIPLE PARAGRAPH TEMPLATES </a:t>
            </a:r>
            <a:endParaRPr b="0" i="0" sz="112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" name="Google Shape;243;p21"/>
          <p:cNvSpPr/>
          <p:nvPr/>
        </p:nvSpPr>
        <p:spPr>
          <a:xfrm>
            <a:off x="7481888" y="9610725"/>
            <a:ext cx="3314700" cy="1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84977"/>
              </a:lnSpc>
              <a:spcBef>
                <a:spcPts val="0"/>
              </a:spcBef>
              <a:spcAft>
                <a:spcPts val="0"/>
              </a:spcAft>
              <a:buClr>
                <a:srgbClr val="8BBCA6"/>
              </a:buClr>
              <a:buSzPts val="1125"/>
              <a:buFont typeface="Inter SemiBold"/>
              <a:buNone/>
            </a:pPr>
            <a:r>
              <a:rPr b="0" i="0" lang="en-US" sz="1125" u="none" cap="none" strike="noStrike">
                <a:solidFill>
                  <a:srgbClr val="8BBCA6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THIS IS NOT A TEMPLATE </a:t>
            </a:r>
            <a:endParaRPr b="0" i="0" sz="112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8794E"/>
        </a:solid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/>
          <p:nvPr/>
        </p:nvSpPr>
        <p:spPr>
          <a:xfrm>
            <a:off x="2914650" y="4629150"/>
            <a:ext cx="12458700" cy="10382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816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250"/>
              <a:buFont typeface="Inter"/>
              <a:buNone/>
            </a:pPr>
            <a:r>
              <a:rPr b="0" i="0" lang="en-US" sz="1125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Cover </a:t>
            </a:r>
            <a:endParaRPr b="0" i="0" sz="112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28;p4"/>
          <p:cNvSpPr/>
          <p:nvPr/>
        </p:nvSpPr>
        <p:spPr>
          <a:xfrm>
            <a:off x="6993150" y="9391650"/>
            <a:ext cx="4292100" cy="1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8497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25"/>
              <a:buFont typeface="Inter SemiBold"/>
              <a:buNone/>
            </a:pPr>
            <a:r>
              <a:rPr b="0" i="0" lang="en-US" sz="1125" u="none" cap="none" strike="noStrike">
                <a:solidFill>
                  <a:srgbClr val="FFFFFF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BELOW ARE MULTIPLE COVER TEMPLATES </a:t>
            </a:r>
            <a:endParaRPr b="0" i="0" sz="112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Google Shape;29;p4"/>
          <p:cNvSpPr/>
          <p:nvPr/>
        </p:nvSpPr>
        <p:spPr>
          <a:xfrm>
            <a:off x="7622525" y="9610725"/>
            <a:ext cx="3033300" cy="1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84977"/>
              </a:lnSpc>
              <a:spcBef>
                <a:spcPts val="0"/>
              </a:spcBef>
              <a:spcAft>
                <a:spcPts val="0"/>
              </a:spcAft>
              <a:buClr>
                <a:srgbClr val="8BBCA6"/>
              </a:buClr>
              <a:buSzPts val="1125"/>
              <a:buFont typeface="Inter SemiBold"/>
              <a:buNone/>
            </a:pPr>
            <a:r>
              <a:rPr b="0" i="0" lang="en-US" sz="1125" u="none" cap="none" strike="noStrike">
                <a:solidFill>
                  <a:srgbClr val="8BBCA6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THIS IS NOT A TEMPLATE </a:t>
            </a:r>
            <a:endParaRPr b="0" i="0" sz="112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49" name="Google Shape;249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5750" y="9563100"/>
            <a:ext cx="17716500" cy="1828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50" name="Google Shape;250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5750" y="9867900"/>
            <a:ext cx="925324" cy="114300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22"/>
          <p:cNvSpPr/>
          <p:nvPr/>
        </p:nvSpPr>
        <p:spPr>
          <a:xfrm>
            <a:off x="6257925" y="9858375"/>
            <a:ext cx="1152525" cy="142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4977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125"/>
              <a:buFont typeface="Inter SemiBold"/>
              <a:buNone/>
            </a:pPr>
            <a:r>
              <a:rPr b="0" i="0" lang="en-US" sz="1125" u="none" cap="none" strike="noStrike">
                <a:solidFill>
                  <a:srgbClr val="181818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DECK HEADLINE </a:t>
            </a:r>
            <a:endParaRPr b="0" i="0" sz="112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" name="Google Shape;252;p22"/>
          <p:cNvSpPr/>
          <p:nvPr/>
        </p:nvSpPr>
        <p:spPr>
          <a:xfrm>
            <a:off x="17583150" y="9858375"/>
            <a:ext cx="419100" cy="142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84977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125"/>
              <a:buFont typeface="Inter SemiBold"/>
              <a:buNone/>
            </a:pPr>
            <a:r>
              <a:rPr b="0" i="0" lang="en-US" sz="1125" u="none" cap="none" strike="noStrike">
                <a:solidFill>
                  <a:srgbClr val="181818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2024 </a:t>
            </a:r>
            <a:endParaRPr b="0" i="0" sz="112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" name="Google Shape;253;p22"/>
          <p:cNvSpPr/>
          <p:nvPr/>
        </p:nvSpPr>
        <p:spPr>
          <a:xfrm>
            <a:off x="285750" y="361950"/>
            <a:ext cx="7245000" cy="5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1843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6075"/>
              <a:buFont typeface="Inter"/>
              <a:buNone/>
            </a:pPr>
            <a:r>
              <a:rPr b="0" i="0" lang="en-US" sz="6075" u="none" cap="none" strike="noStrike">
                <a:solidFill>
                  <a:srgbClr val="181818"/>
                </a:solidFill>
                <a:latin typeface="Inter"/>
                <a:ea typeface="Inter"/>
                <a:cs typeface="Inter"/>
                <a:sym typeface="Inter"/>
              </a:rPr>
              <a:t>Headline Short </a:t>
            </a:r>
            <a:endParaRPr b="0" i="0" sz="607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Google Shape;254;p22"/>
          <p:cNvSpPr/>
          <p:nvPr/>
        </p:nvSpPr>
        <p:spPr>
          <a:xfrm>
            <a:off x="285750" y="1419225"/>
            <a:ext cx="9610725" cy="13811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4991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925"/>
              <a:buFont typeface="Inter"/>
              <a:buNone/>
            </a:pPr>
            <a:r>
              <a:rPr b="0" i="0" lang="en-US" sz="2925" u="none" cap="none" strike="noStrike">
                <a:solidFill>
                  <a:srgbClr val="181818"/>
                </a:solidFill>
                <a:latin typeface="Inter"/>
                <a:ea typeface="Inter"/>
                <a:cs typeface="Inter"/>
                <a:sym typeface="Inter"/>
              </a:rPr>
              <a:t>Securely capture information of any edits preserved through the publication process, potentially through integration with publishers’ CMS. Securely capture information of any edits preserved </a:t>
            </a:r>
            <a:endParaRPr b="0" i="0" sz="292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60" name="Google Shape;260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5750" y="9563100"/>
            <a:ext cx="17716500" cy="1828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61" name="Google Shape;261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5750" y="9867900"/>
            <a:ext cx="925324" cy="114300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23"/>
          <p:cNvSpPr/>
          <p:nvPr/>
        </p:nvSpPr>
        <p:spPr>
          <a:xfrm>
            <a:off x="6257925" y="9858375"/>
            <a:ext cx="1152525" cy="142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4977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125"/>
              <a:buFont typeface="Inter SemiBold"/>
              <a:buNone/>
            </a:pPr>
            <a:r>
              <a:rPr b="0" i="0" lang="en-US" sz="1125" u="none" cap="none" strike="noStrike">
                <a:solidFill>
                  <a:srgbClr val="181818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DECK HEADLINE </a:t>
            </a:r>
            <a:endParaRPr b="0" i="0" sz="112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3" name="Google Shape;263;p23"/>
          <p:cNvSpPr/>
          <p:nvPr/>
        </p:nvSpPr>
        <p:spPr>
          <a:xfrm>
            <a:off x="17583150" y="9858375"/>
            <a:ext cx="419100" cy="142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84977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125"/>
              <a:buFont typeface="Inter SemiBold"/>
              <a:buNone/>
            </a:pPr>
            <a:r>
              <a:rPr b="0" i="0" lang="en-US" sz="1125" u="none" cap="none" strike="noStrike">
                <a:solidFill>
                  <a:srgbClr val="181818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2024 </a:t>
            </a:r>
            <a:endParaRPr b="0" i="0" sz="112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" name="Google Shape;264;p23"/>
          <p:cNvSpPr/>
          <p:nvPr/>
        </p:nvSpPr>
        <p:spPr>
          <a:xfrm>
            <a:off x="285750" y="371475"/>
            <a:ext cx="5286375" cy="5619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1843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6075"/>
              <a:buFont typeface="Inter"/>
              <a:buNone/>
            </a:pPr>
            <a:r>
              <a:rPr b="0" i="0" lang="en-US" sz="6075" u="none" cap="none" strike="noStrike">
                <a:solidFill>
                  <a:srgbClr val="181818"/>
                </a:solidFill>
                <a:latin typeface="Inter"/>
                <a:ea typeface="Inter"/>
                <a:cs typeface="Inter"/>
                <a:sym typeface="Inter"/>
              </a:rPr>
              <a:t>Headline Short </a:t>
            </a:r>
            <a:endParaRPr b="0" i="0" sz="607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5" name="Google Shape;265;p23"/>
          <p:cNvSpPr/>
          <p:nvPr/>
        </p:nvSpPr>
        <p:spPr>
          <a:xfrm>
            <a:off x="7743825" y="276225"/>
            <a:ext cx="8810625" cy="46672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1521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925"/>
              <a:buFont typeface="Inter"/>
              <a:buNone/>
            </a:pPr>
            <a:r>
              <a:rPr b="0" i="0" lang="en-US" sz="2925" u="none" cap="none" strike="noStrike">
                <a:solidFill>
                  <a:srgbClr val="181818"/>
                </a:solidFill>
                <a:latin typeface="Inter"/>
                <a:ea typeface="Inter"/>
                <a:cs typeface="Inter"/>
                <a:sym typeface="Inter"/>
              </a:rPr>
              <a:t>Securely capture information of any edits preserved through the publication process, potentially through integration with publishers’ CMS. Securely capture information of any edits preserved</a:t>
            </a:r>
            <a:br>
              <a:rPr b="0" i="0" lang="en-US" sz="2925" u="none" cap="none" strike="noStrike">
                <a:solidFill>
                  <a:srgbClr val="181818"/>
                </a:solidFill>
                <a:latin typeface="Inter"/>
                <a:ea typeface="Inter"/>
                <a:cs typeface="Inter"/>
                <a:sym typeface="Inter"/>
              </a:rPr>
            </a:br>
            <a:endParaRPr b="0" i="0" sz="292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1521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925"/>
              <a:buFont typeface="Inter"/>
              <a:buNone/>
            </a:pPr>
            <a:br>
              <a:rPr b="0" i="0" lang="en-US" sz="2925" u="none" cap="none" strike="noStrike">
                <a:solidFill>
                  <a:srgbClr val="181818"/>
                </a:solidFill>
                <a:latin typeface="Inter"/>
                <a:ea typeface="Inter"/>
                <a:cs typeface="Inter"/>
                <a:sym typeface="Inter"/>
              </a:rPr>
            </a:br>
            <a:endParaRPr b="0" i="0" sz="292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1521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925"/>
              <a:buFont typeface="Inter"/>
              <a:buNone/>
            </a:pPr>
            <a:r>
              <a:rPr b="0" i="0" lang="en-US" sz="2925" u="none" cap="none" strike="noStrike">
                <a:solidFill>
                  <a:srgbClr val="181818"/>
                </a:solidFill>
                <a:latin typeface="Inter"/>
                <a:ea typeface="Inter"/>
                <a:cs typeface="Inter"/>
                <a:sym typeface="Inter"/>
              </a:rPr>
              <a:t>Securely capture information of any edits preserved through the publication process, potentially through integration with publishers’ CMS. Securely capture information of any edits preserved</a:t>
            </a:r>
            <a:br>
              <a:rPr b="0" i="0" lang="en-US" sz="2925" u="none" cap="none" strike="noStrike">
                <a:solidFill>
                  <a:srgbClr val="181818"/>
                </a:solidFill>
                <a:latin typeface="Inter"/>
                <a:ea typeface="Inter"/>
                <a:cs typeface="Inter"/>
                <a:sym typeface="Inter"/>
              </a:rPr>
            </a:br>
            <a:endParaRPr b="0" i="0" sz="292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1521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925"/>
              <a:buFont typeface="Inter"/>
              <a:buNone/>
            </a:pPr>
            <a:br>
              <a:rPr b="0" i="0" lang="en-US" sz="2925" u="none" cap="none" strike="noStrike">
                <a:solidFill>
                  <a:srgbClr val="181818"/>
                </a:solidFill>
                <a:latin typeface="Inter"/>
                <a:ea typeface="Inter"/>
                <a:cs typeface="Inter"/>
                <a:sym typeface="Inter"/>
              </a:rPr>
            </a:br>
            <a:endParaRPr b="0" i="0" sz="292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1521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925"/>
              <a:buFont typeface="Inter"/>
              <a:buNone/>
            </a:pPr>
            <a:r>
              <a:rPr b="0" i="0" lang="en-US" sz="2925" u="none" cap="none" strike="noStrike">
                <a:solidFill>
                  <a:srgbClr val="181818"/>
                </a:solidFill>
                <a:latin typeface="Inter"/>
                <a:ea typeface="Inter"/>
                <a:cs typeface="Inter"/>
                <a:sym typeface="Inter"/>
              </a:rPr>
              <a:t>Securely capture information of any edits preserved through the publication process, potentially. </a:t>
            </a:r>
            <a:endParaRPr b="0" i="0" sz="292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71" name="Google Shape;271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5750" y="9563100"/>
            <a:ext cx="17716500" cy="1828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72" name="Google Shape;272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5750" y="9867900"/>
            <a:ext cx="925324" cy="114300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24"/>
          <p:cNvSpPr/>
          <p:nvPr/>
        </p:nvSpPr>
        <p:spPr>
          <a:xfrm>
            <a:off x="6257925" y="9858375"/>
            <a:ext cx="1152525" cy="142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4977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125"/>
              <a:buFont typeface="Inter SemiBold"/>
              <a:buNone/>
            </a:pPr>
            <a:r>
              <a:rPr b="0" i="0" lang="en-US" sz="1125" u="none" cap="none" strike="noStrike">
                <a:solidFill>
                  <a:srgbClr val="181818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DECK HEADLINE </a:t>
            </a:r>
            <a:endParaRPr b="0" i="0" sz="112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" name="Google Shape;274;p24"/>
          <p:cNvSpPr/>
          <p:nvPr/>
        </p:nvSpPr>
        <p:spPr>
          <a:xfrm>
            <a:off x="17583150" y="9858375"/>
            <a:ext cx="419100" cy="142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84977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125"/>
              <a:buFont typeface="Inter SemiBold"/>
              <a:buNone/>
            </a:pPr>
            <a:r>
              <a:rPr b="0" i="0" lang="en-US" sz="1125" u="none" cap="none" strike="noStrike">
                <a:solidFill>
                  <a:srgbClr val="181818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2024 </a:t>
            </a:r>
            <a:endParaRPr b="0" i="0" sz="112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Google Shape;275;p24"/>
          <p:cNvSpPr/>
          <p:nvPr/>
        </p:nvSpPr>
        <p:spPr>
          <a:xfrm>
            <a:off x="285750" y="381000"/>
            <a:ext cx="11976300" cy="10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0746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1250"/>
              <a:buFont typeface="Inter"/>
              <a:buNone/>
            </a:pPr>
            <a:r>
              <a:rPr b="0" i="0" lang="en-US" sz="11250" u="none" cap="none" strike="noStrike">
                <a:solidFill>
                  <a:srgbClr val="181818"/>
                </a:solidFill>
                <a:latin typeface="Inter"/>
                <a:ea typeface="Inter"/>
                <a:cs typeface="Inter"/>
                <a:sym typeface="Inter"/>
              </a:rPr>
              <a:t>Headline Short </a:t>
            </a:r>
            <a:endParaRPr b="0" i="0" sz="112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6" name="Google Shape;276;p24"/>
          <p:cNvSpPr/>
          <p:nvPr/>
        </p:nvSpPr>
        <p:spPr>
          <a:xfrm>
            <a:off x="7743825" y="2759813"/>
            <a:ext cx="8810700" cy="466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1521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925"/>
              <a:buFont typeface="Inter"/>
              <a:buNone/>
            </a:pPr>
            <a:r>
              <a:rPr b="0" i="0" lang="en-US" sz="2925" u="none" cap="none" strike="noStrike">
                <a:solidFill>
                  <a:srgbClr val="181818"/>
                </a:solidFill>
                <a:latin typeface="Inter"/>
                <a:ea typeface="Inter"/>
                <a:cs typeface="Inter"/>
                <a:sym typeface="Inter"/>
              </a:rPr>
              <a:t>Securely capture information of any edits preserved through the publication process, potentially through integration with publishers’ CMS. Securely capture information of any edits preserved</a:t>
            </a:r>
            <a:br>
              <a:rPr b="0" i="0" lang="en-US" sz="2925" u="none" cap="none" strike="noStrike">
                <a:solidFill>
                  <a:srgbClr val="181818"/>
                </a:solidFill>
                <a:latin typeface="Inter"/>
                <a:ea typeface="Inter"/>
                <a:cs typeface="Inter"/>
                <a:sym typeface="Inter"/>
              </a:rPr>
            </a:br>
            <a:endParaRPr b="0" i="0" sz="292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1521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925"/>
              <a:buFont typeface="Inter"/>
              <a:buNone/>
            </a:pPr>
            <a:r>
              <a:rPr b="0" i="0" lang="en-US" sz="2925" u="none" cap="none" strike="noStrike">
                <a:solidFill>
                  <a:srgbClr val="181818"/>
                </a:solidFill>
                <a:latin typeface="Inter"/>
                <a:ea typeface="Inter"/>
                <a:cs typeface="Inter"/>
                <a:sym typeface="Inter"/>
              </a:rPr>
              <a:t>Securely capture information of any edits preserved through the publication process, potentially through integration with publishers’ CMS. Securely capture information of any edits preserved</a:t>
            </a:r>
            <a:br>
              <a:rPr b="0" i="0" lang="en-US" sz="2925" u="none" cap="none" strike="noStrike">
                <a:solidFill>
                  <a:srgbClr val="181818"/>
                </a:solidFill>
                <a:latin typeface="Inter"/>
                <a:ea typeface="Inter"/>
                <a:cs typeface="Inter"/>
                <a:sym typeface="Inter"/>
              </a:rPr>
            </a:br>
            <a:endParaRPr b="0" i="0" sz="292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1521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925"/>
              <a:buFont typeface="Inter"/>
              <a:buNone/>
            </a:pPr>
            <a:r>
              <a:rPr b="0" i="0" lang="en-US" sz="2925" u="none" cap="none" strike="noStrike">
                <a:solidFill>
                  <a:srgbClr val="181818"/>
                </a:solidFill>
                <a:latin typeface="Inter"/>
                <a:ea typeface="Inter"/>
                <a:cs typeface="Inter"/>
                <a:sym typeface="Inter"/>
              </a:rPr>
              <a:t>Securely capture information of any edits preserved through the publication process, potentially. </a:t>
            </a:r>
            <a:endParaRPr b="0" i="0" sz="292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7" name="Google Shape;277;p24"/>
          <p:cNvSpPr/>
          <p:nvPr/>
        </p:nvSpPr>
        <p:spPr>
          <a:xfrm>
            <a:off x="285750" y="2759825"/>
            <a:ext cx="73152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4991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925"/>
              <a:buFont typeface="Inter"/>
              <a:buNone/>
            </a:pPr>
            <a:r>
              <a:rPr b="0" i="0" lang="en-US" sz="2925" u="none" cap="none" strike="noStrike">
                <a:solidFill>
                  <a:srgbClr val="181818"/>
                </a:solidFill>
                <a:latin typeface="Inter"/>
                <a:ea typeface="Inter"/>
                <a:cs typeface="Inter"/>
                <a:sym typeface="Inter"/>
              </a:rPr>
              <a:t>Placeholder Info </a:t>
            </a:r>
            <a:endParaRPr b="0" i="0" sz="292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83" name="Google Shape;283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5750" y="9563100"/>
            <a:ext cx="17716500" cy="1828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84" name="Google Shape;284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5750" y="9867900"/>
            <a:ext cx="925324" cy="114300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25"/>
          <p:cNvSpPr/>
          <p:nvPr/>
        </p:nvSpPr>
        <p:spPr>
          <a:xfrm>
            <a:off x="6257925" y="9858375"/>
            <a:ext cx="1152525" cy="142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4977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125"/>
              <a:buFont typeface="Inter SemiBold"/>
              <a:buNone/>
            </a:pPr>
            <a:r>
              <a:rPr b="0" i="0" lang="en-US" sz="1125" u="none" cap="none" strike="noStrike">
                <a:solidFill>
                  <a:srgbClr val="181818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DECK HEADLINE </a:t>
            </a:r>
            <a:endParaRPr b="0" i="0" sz="112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6" name="Google Shape;286;p25"/>
          <p:cNvSpPr/>
          <p:nvPr/>
        </p:nvSpPr>
        <p:spPr>
          <a:xfrm>
            <a:off x="17583150" y="9858375"/>
            <a:ext cx="419100" cy="142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84977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125"/>
              <a:buFont typeface="Inter SemiBold"/>
              <a:buNone/>
            </a:pPr>
            <a:r>
              <a:rPr b="0" i="0" lang="en-US" sz="1125" u="none" cap="none" strike="noStrike">
                <a:solidFill>
                  <a:srgbClr val="181818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2024 </a:t>
            </a:r>
            <a:endParaRPr b="0" i="0" sz="112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7" name="Google Shape;287;p25"/>
          <p:cNvSpPr/>
          <p:nvPr/>
        </p:nvSpPr>
        <p:spPr>
          <a:xfrm>
            <a:off x="285750" y="381000"/>
            <a:ext cx="17764125" cy="46386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71404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1250"/>
              <a:buFont typeface="Inter"/>
              <a:buNone/>
            </a:pPr>
            <a:r>
              <a:rPr b="0" i="0" lang="en-US" sz="11250" u="none" cap="none" strike="noStrike">
                <a:solidFill>
                  <a:srgbClr val="181818"/>
                </a:solidFill>
                <a:latin typeface="Inter"/>
                <a:ea typeface="Inter"/>
                <a:cs typeface="Inter"/>
                <a:sym typeface="Inter"/>
              </a:rPr>
              <a:t>Lorem isum dolor sit amet consectetur. Tristique rutrum lacinia commodo et risus egestas. </a:t>
            </a:r>
            <a:endParaRPr b="0" i="0" sz="112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93" name="Google Shape;293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5750" y="9563100"/>
            <a:ext cx="17716500" cy="1828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94" name="Google Shape;294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5750" y="9867900"/>
            <a:ext cx="925324" cy="114300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26"/>
          <p:cNvSpPr/>
          <p:nvPr/>
        </p:nvSpPr>
        <p:spPr>
          <a:xfrm>
            <a:off x="6257925" y="9858375"/>
            <a:ext cx="1152525" cy="142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4977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125"/>
              <a:buFont typeface="Inter SemiBold"/>
              <a:buNone/>
            </a:pPr>
            <a:r>
              <a:rPr b="0" i="0" lang="en-US" sz="1125" u="none" cap="none" strike="noStrike">
                <a:solidFill>
                  <a:srgbClr val="181818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DECK HEADLINE </a:t>
            </a:r>
            <a:endParaRPr b="0" i="0" sz="112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6" name="Google Shape;296;p26"/>
          <p:cNvSpPr/>
          <p:nvPr/>
        </p:nvSpPr>
        <p:spPr>
          <a:xfrm>
            <a:off x="17583150" y="9858375"/>
            <a:ext cx="419100" cy="142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84977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125"/>
              <a:buFont typeface="Inter SemiBold"/>
              <a:buNone/>
            </a:pPr>
            <a:r>
              <a:rPr b="0" i="0" lang="en-US" sz="1125" u="none" cap="none" strike="noStrike">
                <a:solidFill>
                  <a:srgbClr val="181818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2024 </a:t>
            </a:r>
            <a:endParaRPr b="0" i="0" sz="112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7" name="Google Shape;297;p26"/>
          <p:cNvSpPr/>
          <p:nvPr/>
        </p:nvSpPr>
        <p:spPr>
          <a:xfrm>
            <a:off x="285750" y="285750"/>
            <a:ext cx="17764125" cy="27908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1843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6075"/>
              <a:buFont typeface="Inter"/>
              <a:buNone/>
            </a:pPr>
            <a:r>
              <a:rPr b="0" i="0" lang="en-US" sz="6075" u="none" cap="none" strike="noStrike">
                <a:solidFill>
                  <a:srgbClr val="181818"/>
                </a:solidFill>
                <a:latin typeface="Inter"/>
                <a:ea typeface="Inter"/>
                <a:cs typeface="Inter"/>
                <a:sym typeface="Inter"/>
              </a:rPr>
              <a:t>Lorem ipsum dolor sit amet consectetur. Tristique rutrum lacinia commodo et risus egestas. Non senectus pretium risus facilisis nec mattis. Nunc porttitor nunc sagittis amet bibendum feugiat. </a:t>
            </a:r>
            <a:endParaRPr b="0" i="0" sz="607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03" name="Google Shape;303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5750" y="9563100"/>
            <a:ext cx="17716500" cy="1828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04" name="Google Shape;304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5750" y="9867900"/>
            <a:ext cx="925324" cy="114300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27"/>
          <p:cNvSpPr/>
          <p:nvPr/>
        </p:nvSpPr>
        <p:spPr>
          <a:xfrm>
            <a:off x="285750" y="809625"/>
            <a:ext cx="8810625" cy="14668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1521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925"/>
              <a:buFont typeface="Inter"/>
              <a:buNone/>
            </a:pPr>
            <a:r>
              <a:rPr b="0" i="0" lang="en-US" sz="2925" u="none" cap="none" strike="noStrike">
                <a:solidFill>
                  <a:srgbClr val="181818"/>
                </a:solidFill>
                <a:latin typeface="Inter"/>
                <a:ea typeface="Inter"/>
                <a:cs typeface="Inter"/>
                <a:sym typeface="Inter"/>
              </a:rPr>
              <a:t>Lorem ipsum dolor sit amet consectetur. Tristique rutrum lacinia commodo et risus egestas. Non senectus pretium risus facilisis nec mattis. Nunc porttitor nunc sagittis amet bibendum feugiat. </a:t>
            </a:r>
            <a:endParaRPr b="0" i="0" sz="292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6" name="Google Shape;306;p27"/>
          <p:cNvSpPr/>
          <p:nvPr/>
        </p:nvSpPr>
        <p:spPr>
          <a:xfrm>
            <a:off x="285750" y="285750"/>
            <a:ext cx="882015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4991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925"/>
              <a:buFont typeface="Inter"/>
              <a:buNone/>
            </a:pPr>
            <a:r>
              <a:rPr b="1" i="0" lang="en-US" sz="2925" u="none" cap="none" strike="noStrike">
                <a:solidFill>
                  <a:srgbClr val="181818"/>
                </a:solidFill>
                <a:latin typeface="Inter"/>
                <a:ea typeface="Inter"/>
                <a:cs typeface="Inter"/>
                <a:sym typeface="Inter"/>
              </a:rPr>
              <a:t>Headline </a:t>
            </a:r>
            <a:endParaRPr b="0" i="0" sz="292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7" name="Google Shape;307;p27"/>
          <p:cNvSpPr/>
          <p:nvPr/>
        </p:nvSpPr>
        <p:spPr>
          <a:xfrm>
            <a:off x="285750" y="3571875"/>
            <a:ext cx="8810625" cy="14668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1521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925"/>
              <a:buFont typeface="Inter"/>
              <a:buNone/>
            </a:pPr>
            <a:r>
              <a:rPr b="0" i="0" lang="en-US" sz="2925" u="none" cap="none" strike="noStrike">
                <a:solidFill>
                  <a:srgbClr val="181818"/>
                </a:solidFill>
                <a:latin typeface="Inter"/>
                <a:ea typeface="Inter"/>
                <a:cs typeface="Inter"/>
                <a:sym typeface="Inter"/>
              </a:rPr>
              <a:t>Lorem ipsum dolor sit amet consectetur. Tristique rutrum lacinia commodo et risus egestas. Non senectus pretium risus facilisis nec mattis. Nunc porttitor nunc sagittis amet bibendum feugiat. </a:t>
            </a:r>
            <a:endParaRPr b="0" i="0" sz="292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p27"/>
          <p:cNvSpPr/>
          <p:nvPr/>
        </p:nvSpPr>
        <p:spPr>
          <a:xfrm>
            <a:off x="285750" y="3048000"/>
            <a:ext cx="882015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4991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925"/>
              <a:buFont typeface="Inter"/>
              <a:buNone/>
            </a:pPr>
            <a:r>
              <a:rPr b="1" i="0" lang="en-US" sz="2925" u="none" cap="none" strike="noStrike">
                <a:solidFill>
                  <a:srgbClr val="181818"/>
                </a:solidFill>
                <a:latin typeface="Inter"/>
                <a:ea typeface="Inter"/>
                <a:cs typeface="Inter"/>
                <a:sym typeface="Inter"/>
              </a:rPr>
              <a:t>Headline </a:t>
            </a:r>
            <a:endParaRPr b="0" i="0" sz="292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9" name="Google Shape;309;p27"/>
          <p:cNvSpPr/>
          <p:nvPr/>
        </p:nvSpPr>
        <p:spPr>
          <a:xfrm>
            <a:off x="285750" y="6334125"/>
            <a:ext cx="8810625" cy="14668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1521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925"/>
              <a:buFont typeface="Inter"/>
              <a:buNone/>
            </a:pPr>
            <a:r>
              <a:rPr b="0" i="0" lang="en-US" sz="2925" u="none" cap="none" strike="noStrike">
                <a:solidFill>
                  <a:srgbClr val="181818"/>
                </a:solidFill>
                <a:latin typeface="Inter"/>
                <a:ea typeface="Inter"/>
                <a:cs typeface="Inter"/>
                <a:sym typeface="Inter"/>
              </a:rPr>
              <a:t>Lorem ipsum dolor sit amet consectetur. Tristique rutrum lacinia commodo et risus egestas. Non senectus pretium risus facilisis nec mattis. Nunc porttitor nunc sagittis amet bibendum feugiat. </a:t>
            </a:r>
            <a:endParaRPr b="0" i="0" sz="292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0" name="Google Shape;310;p27"/>
          <p:cNvSpPr/>
          <p:nvPr/>
        </p:nvSpPr>
        <p:spPr>
          <a:xfrm>
            <a:off x="285750" y="5810250"/>
            <a:ext cx="882015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4991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925"/>
              <a:buFont typeface="Inter"/>
              <a:buNone/>
            </a:pPr>
            <a:r>
              <a:rPr b="1" i="0" lang="en-US" sz="2925" u="none" cap="none" strike="noStrike">
                <a:solidFill>
                  <a:srgbClr val="181818"/>
                </a:solidFill>
                <a:latin typeface="Inter"/>
                <a:ea typeface="Inter"/>
                <a:cs typeface="Inter"/>
                <a:sym typeface="Inter"/>
              </a:rPr>
              <a:t>Headline </a:t>
            </a:r>
            <a:endParaRPr b="0" i="0" sz="292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1" name="Google Shape;311;p27"/>
          <p:cNvSpPr/>
          <p:nvPr/>
        </p:nvSpPr>
        <p:spPr>
          <a:xfrm>
            <a:off x="9239250" y="809625"/>
            <a:ext cx="8810625" cy="14668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1521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925"/>
              <a:buFont typeface="Inter"/>
              <a:buNone/>
            </a:pPr>
            <a:r>
              <a:rPr b="0" i="0" lang="en-US" sz="2925" u="none" cap="none" strike="noStrike">
                <a:solidFill>
                  <a:srgbClr val="181818"/>
                </a:solidFill>
                <a:latin typeface="Inter"/>
                <a:ea typeface="Inter"/>
                <a:cs typeface="Inter"/>
                <a:sym typeface="Inter"/>
              </a:rPr>
              <a:t>Lorem ipsum dolor sit amet consectetur. Tristique rutrum lacinia commodo et risus egestas. Non senectus pretium risus facilisis nec mattis. Nunc porttitor nunc sagittis amet bibendum feugiat. </a:t>
            </a:r>
            <a:endParaRPr b="0" i="0" sz="292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2" name="Google Shape;312;p27"/>
          <p:cNvSpPr/>
          <p:nvPr/>
        </p:nvSpPr>
        <p:spPr>
          <a:xfrm>
            <a:off x="9239250" y="285750"/>
            <a:ext cx="882015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4991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925"/>
              <a:buFont typeface="Inter"/>
              <a:buNone/>
            </a:pPr>
            <a:r>
              <a:rPr b="1" i="0" lang="en-US" sz="2925" u="none" cap="none" strike="noStrike">
                <a:solidFill>
                  <a:srgbClr val="181818"/>
                </a:solidFill>
                <a:latin typeface="Inter"/>
                <a:ea typeface="Inter"/>
                <a:cs typeface="Inter"/>
                <a:sym typeface="Inter"/>
              </a:rPr>
              <a:t>Headline </a:t>
            </a:r>
            <a:endParaRPr b="0" i="0" sz="292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3" name="Google Shape;313;p27"/>
          <p:cNvSpPr/>
          <p:nvPr/>
        </p:nvSpPr>
        <p:spPr>
          <a:xfrm>
            <a:off x="9239250" y="3571875"/>
            <a:ext cx="8810625" cy="14668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1521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925"/>
              <a:buFont typeface="Inter"/>
              <a:buNone/>
            </a:pPr>
            <a:r>
              <a:rPr b="0" i="0" lang="en-US" sz="2925" u="none" cap="none" strike="noStrike">
                <a:solidFill>
                  <a:srgbClr val="181818"/>
                </a:solidFill>
                <a:latin typeface="Inter"/>
                <a:ea typeface="Inter"/>
                <a:cs typeface="Inter"/>
                <a:sym typeface="Inter"/>
              </a:rPr>
              <a:t>Lorem ipsum dolor sit amet consectetur. Tristique rutrum lacinia commodo et risus egestas. Non senectus pretium risus facilisis nec mattis. Nunc porttitor nunc sagittis amet bibendum feugiat. </a:t>
            </a:r>
            <a:endParaRPr b="0" i="0" sz="292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4" name="Google Shape;314;p27"/>
          <p:cNvSpPr/>
          <p:nvPr/>
        </p:nvSpPr>
        <p:spPr>
          <a:xfrm>
            <a:off x="9239250" y="3048000"/>
            <a:ext cx="882015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4991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925"/>
              <a:buFont typeface="Inter"/>
              <a:buNone/>
            </a:pPr>
            <a:r>
              <a:rPr b="1" i="0" lang="en-US" sz="2925" u="none" cap="none" strike="noStrike">
                <a:solidFill>
                  <a:srgbClr val="181818"/>
                </a:solidFill>
                <a:latin typeface="Inter"/>
                <a:ea typeface="Inter"/>
                <a:cs typeface="Inter"/>
                <a:sym typeface="Inter"/>
              </a:rPr>
              <a:t>Headline </a:t>
            </a:r>
            <a:endParaRPr b="0" i="0" sz="292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5" name="Google Shape;315;p27"/>
          <p:cNvSpPr/>
          <p:nvPr/>
        </p:nvSpPr>
        <p:spPr>
          <a:xfrm>
            <a:off x="9239250" y="6334125"/>
            <a:ext cx="8810625" cy="14668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1521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925"/>
              <a:buFont typeface="Inter"/>
              <a:buNone/>
            </a:pPr>
            <a:r>
              <a:rPr b="0" i="0" lang="en-US" sz="2925" u="none" cap="none" strike="noStrike">
                <a:solidFill>
                  <a:srgbClr val="181818"/>
                </a:solidFill>
                <a:latin typeface="Inter"/>
                <a:ea typeface="Inter"/>
                <a:cs typeface="Inter"/>
                <a:sym typeface="Inter"/>
              </a:rPr>
              <a:t>Lorem ipsum dolor sit amet consectetur. Tristique rutrum lacinia commodo et risus egestas. Non senectus pretium risus facilisis nec mattis. Nunc porttitor nunc sagittis amet bibendum feugiat. </a:t>
            </a:r>
            <a:endParaRPr b="0" i="0" sz="292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6" name="Google Shape;316;p27"/>
          <p:cNvSpPr/>
          <p:nvPr/>
        </p:nvSpPr>
        <p:spPr>
          <a:xfrm>
            <a:off x="9239250" y="5810250"/>
            <a:ext cx="882015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4991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925"/>
              <a:buFont typeface="Inter"/>
              <a:buNone/>
            </a:pPr>
            <a:r>
              <a:rPr b="1" i="0" lang="en-US" sz="2925" u="none" cap="none" strike="noStrike">
                <a:solidFill>
                  <a:srgbClr val="181818"/>
                </a:solidFill>
                <a:latin typeface="Inter"/>
                <a:ea typeface="Inter"/>
                <a:cs typeface="Inter"/>
                <a:sym typeface="Inter"/>
              </a:rPr>
              <a:t>Headline </a:t>
            </a:r>
            <a:endParaRPr b="0" i="0" sz="292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7" name="Google Shape;317;p27"/>
          <p:cNvSpPr/>
          <p:nvPr/>
        </p:nvSpPr>
        <p:spPr>
          <a:xfrm>
            <a:off x="6257925" y="9858375"/>
            <a:ext cx="1152525" cy="142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4977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125"/>
              <a:buFont typeface="Inter SemiBold"/>
              <a:buNone/>
            </a:pPr>
            <a:r>
              <a:rPr b="0" i="0" lang="en-US" sz="1125" u="none" cap="none" strike="noStrike">
                <a:solidFill>
                  <a:srgbClr val="181818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DECK HEADLINE </a:t>
            </a:r>
            <a:endParaRPr b="0" i="0" sz="112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8" name="Google Shape;318;p27"/>
          <p:cNvSpPr/>
          <p:nvPr/>
        </p:nvSpPr>
        <p:spPr>
          <a:xfrm>
            <a:off x="17583150" y="9858375"/>
            <a:ext cx="419100" cy="142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84977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125"/>
              <a:buFont typeface="Inter SemiBold"/>
              <a:buNone/>
            </a:pPr>
            <a:r>
              <a:rPr b="0" i="0" lang="en-US" sz="1125" u="none" cap="none" strike="noStrike">
                <a:solidFill>
                  <a:srgbClr val="181818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2024 </a:t>
            </a:r>
            <a:endParaRPr b="0" i="0" sz="112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24" name="Google Shape;324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5750" y="9563100"/>
            <a:ext cx="17716500" cy="1828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25" name="Google Shape;325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5750" y="9867900"/>
            <a:ext cx="925324" cy="114300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28"/>
          <p:cNvSpPr/>
          <p:nvPr/>
        </p:nvSpPr>
        <p:spPr>
          <a:xfrm>
            <a:off x="9239250" y="809625"/>
            <a:ext cx="8810625" cy="14668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1521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925"/>
              <a:buFont typeface="Inter"/>
              <a:buNone/>
            </a:pPr>
            <a:r>
              <a:rPr b="0" i="0" lang="en-US" sz="2925" u="none" cap="none" strike="noStrike">
                <a:solidFill>
                  <a:srgbClr val="181818"/>
                </a:solidFill>
                <a:latin typeface="Inter"/>
                <a:ea typeface="Inter"/>
                <a:cs typeface="Inter"/>
                <a:sym typeface="Inter"/>
              </a:rPr>
              <a:t>Lorem ipsum dolor sit amet consectetur. Tristique rutrum lacinia commodo et risus egestas. Non senectus pretium risus facilisis nec mattis. Nunc porttitor nunc sagittis amet bibendum feugiat. </a:t>
            </a:r>
            <a:endParaRPr b="0" i="0" sz="292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7" name="Google Shape;327;p28"/>
          <p:cNvSpPr/>
          <p:nvPr/>
        </p:nvSpPr>
        <p:spPr>
          <a:xfrm>
            <a:off x="9239250" y="285750"/>
            <a:ext cx="882015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4991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925"/>
              <a:buFont typeface="Inter"/>
              <a:buNone/>
            </a:pPr>
            <a:r>
              <a:rPr b="1" i="0" lang="en-US" sz="2925" u="none" cap="none" strike="noStrike">
                <a:solidFill>
                  <a:srgbClr val="181818"/>
                </a:solidFill>
                <a:latin typeface="Inter"/>
                <a:ea typeface="Inter"/>
                <a:cs typeface="Inter"/>
                <a:sym typeface="Inter"/>
              </a:rPr>
              <a:t>Headline </a:t>
            </a:r>
            <a:endParaRPr b="0" i="0" sz="292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8" name="Google Shape;328;p28"/>
          <p:cNvSpPr/>
          <p:nvPr/>
        </p:nvSpPr>
        <p:spPr>
          <a:xfrm>
            <a:off x="9239250" y="3571875"/>
            <a:ext cx="8810625" cy="14668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1521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925"/>
              <a:buFont typeface="Inter"/>
              <a:buNone/>
            </a:pPr>
            <a:r>
              <a:rPr b="0" i="0" lang="en-US" sz="2925" u="none" cap="none" strike="noStrike">
                <a:solidFill>
                  <a:srgbClr val="181818"/>
                </a:solidFill>
                <a:latin typeface="Inter"/>
                <a:ea typeface="Inter"/>
                <a:cs typeface="Inter"/>
                <a:sym typeface="Inter"/>
              </a:rPr>
              <a:t>Lorem ipsum dolor sit amet consectetur. Tristique rutrum lacinia commodo et risus egestas. Non senectus pretium risus facilisis nec mattis. Nunc porttitor nunc sagittis amet bibendum feugiat. </a:t>
            </a:r>
            <a:endParaRPr b="0" i="0" sz="292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9" name="Google Shape;329;p28"/>
          <p:cNvSpPr/>
          <p:nvPr/>
        </p:nvSpPr>
        <p:spPr>
          <a:xfrm>
            <a:off x="9239250" y="3048000"/>
            <a:ext cx="882015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4991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925"/>
              <a:buFont typeface="Inter"/>
              <a:buNone/>
            </a:pPr>
            <a:r>
              <a:rPr b="1" i="0" lang="en-US" sz="2925" u="none" cap="none" strike="noStrike">
                <a:solidFill>
                  <a:srgbClr val="181818"/>
                </a:solidFill>
                <a:latin typeface="Inter"/>
                <a:ea typeface="Inter"/>
                <a:cs typeface="Inter"/>
                <a:sym typeface="Inter"/>
              </a:rPr>
              <a:t>Headline </a:t>
            </a:r>
            <a:endParaRPr b="0" i="0" sz="292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0" name="Google Shape;330;p28"/>
          <p:cNvSpPr/>
          <p:nvPr/>
        </p:nvSpPr>
        <p:spPr>
          <a:xfrm>
            <a:off x="9239250" y="6334125"/>
            <a:ext cx="8810625" cy="14668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1521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925"/>
              <a:buFont typeface="Inter"/>
              <a:buNone/>
            </a:pPr>
            <a:r>
              <a:rPr b="0" i="0" lang="en-US" sz="2925" u="none" cap="none" strike="noStrike">
                <a:solidFill>
                  <a:srgbClr val="181818"/>
                </a:solidFill>
                <a:latin typeface="Inter"/>
                <a:ea typeface="Inter"/>
                <a:cs typeface="Inter"/>
                <a:sym typeface="Inter"/>
              </a:rPr>
              <a:t>Lorem ipsum dolor sit amet consectetur. Tristique rutrum lacinia commodo et risus egestas. Non senectus pretium risus facilisis nec mattis. Nunc porttitor nunc sagittis amet bibendum feugiat. </a:t>
            </a:r>
            <a:endParaRPr b="0" i="0" sz="292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1" name="Google Shape;331;p28"/>
          <p:cNvSpPr/>
          <p:nvPr/>
        </p:nvSpPr>
        <p:spPr>
          <a:xfrm>
            <a:off x="9239250" y="5810250"/>
            <a:ext cx="882015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4991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925"/>
              <a:buFont typeface="Inter"/>
              <a:buNone/>
            </a:pPr>
            <a:r>
              <a:rPr b="1" i="0" lang="en-US" sz="2925" u="none" cap="none" strike="noStrike">
                <a:solidFill>
                  <a:srgbClr val="181818"/>
                </a:solidFill>
                <a:latin typeface="Inter"/>
                <a:ea typeface="Inter"/>
                <a:cs typeface="Inter"/>
                <a:sym typeface="Inter"/>
              </a:rPr>
              <a:t>Headline </a:t>
            </a:r>
            <a:endParaRPr b="0" i="0" sz="292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2" name="Google Shape;332;p28"/>
          <p:cNvSpPr/>
          <p:nvPr/>
        </p:nvSpPr>
        <p:spPr>
          <a:xfrm>
            <a:off x="6257925" y="9858375"/>
            <a:ext cx="1152525" cy="142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4977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125"/>
              <a:buFont typeface="Inter SemiBold"/>
              <a:buNone/>
            </a:pPr>
            <a:r>
              <a:rPr b="0" i="0" lang="en-US" sz="1125" u="none" cap="none" strike="noStrike">
                <a:solidFill>
                  <a:srgbClr val="181818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DECK HEADLINE </a:t>
            </a:r>
            <a:endParaRPr b="0" i="0" sz="112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3" name="Google Shape;333;p28"/>
          <p:cNvSpPr/>
          <p:nvPr/>
        </p:nvSpPr>
        <p:spPr>
          <a:xfrm>
            <a:off x="17583150" y="9858375"/>
            <a:ext cx="419100" cy="142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84977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125"/>
              <a:buFont typeface="Inter SemiBold"/>
              <a:buNone/>
            </a:pPr>
            <a:r>
              <a:rPr b="0" i="0" lang="en-US" sz="1125" u="none" cap="none" strike="noStrike">
                <a:solidFill>
                  <a:srgbClr val="181818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2024 </a:t>
            </a:r>
            <a:endParaRPr b="0" i="0" sz="112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4" name="Google Shape;334;p28"/>
          <p:cNvSpPr/>
          <p:nvPr/>
        </p:nvSpPr>
        <p:spPr>
          <a:xfrm>
            <a:off x="285750" y="371475"/>
            <a:ext cx="5286375" cy="5619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1843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6075"/>
              <a:buFont typeface="Inter"/>
              <a:buNone/>
            </a:pPr>
            <a:r>
              <a:rPr b="0" i="0" lang="en-US" sz="6075" u="none" cap="none" strike="noStrike">
                <a:solidFill>
                  <a:srgbClr val="181818"/>
                </a:solidFill>
                <a:latin typeface="Inter"/>
                <a:ea typeface="Inter"/>
                <a:cs typeface="Inter"/>
                <a:sym typeface="Inter"/>
              </a:rPr>
              <a:t>Headline Short </a:t>
            </a:r>
            <a:endParaRPr b="0" i="0" sz="607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40" name="Google Shape;340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5750" y="9563100"/>
            <a:ext cx="17716500" cy="1828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41" name="Google Shape;341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5750" y="9867900"/>
            <a:ext cx="925324" cy="114300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29"/>
          <p:cNvSpPr/>
          <p:nvPr/>
        </p:nvSpPr>
        <p:spPr>
          <a:xfrm>
            <a:off x="285750" y="3495675"/>
            <a:ext cx="5829300" cy="14668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3511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250"/>
              <a:buFont typeface="Inter"/>
              <a:buNone/>
            </a:pPr>
            <a:r>
              <a:rPr b="0" i="0" lang="en-US" sz="2250" u="none" cap="none" strike="noStrike">
                <a:solidFill>
                  <a:srgbClr val="181818"/>
                </a:solidFill>
                <a:latin typeface="Inter"/>
                <a:ea typeface="Inter"/>
                <a:cs typeface="Inter"/>
                <a:sym typeface="Inter"/>
              </a:rPr>
              <a:t>Lorem ipsum dolor sit amet consectetur. Tristique rutrum lacinia commodo et risus egestas. Non senectus pretium risus nec mattis. Nunc porttitor nunc sagittis amet bibendum feugiat. </a:t>
            </a:r>
            <a:endParaRPr b="0" i="0" sz="22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3" name="Google Shape;343;p29"/>
          <p:cNvSpPr/>
          <p:nvPr/>
        </p:nvSpPr>
        <p:spPr>
          <a:xfrm>
            <a:off x="285750" y="3057525"/>
            <a:ext cx="1257300" cy="2095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5022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250"/>
              <a:buFont typeface="Inter"/>
              <a:buNone/>
            </a:pPr>
            <a:r>
              <a:rPr b="1" i="0" lang="en-US" sz="2250" u="none" cap="none" strike="noStrike">
                <a:solidFill>
                  <a:srgbClr val="181818"/>
                </a:solidFill>
                <a:latin typeface="Inter"/>
                <a:ea typeface="Inter"/>
                <a:cs typeface="Inter"/>
                <a:sym typeface="Inter"/>
              </a:rPr>
              <a:t>Headline </a:t>
            </a:r>
            <a:endParaRPr b="0" i="0" sz="22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4" name="Google Shape;344;p29"/>
          <p:cNvSpPr/>
          <p:nvPr/>
        </p:nvSpPr>
        <p:spPr>
          <a:xfrm>
            <a:off x="6257925" y="3495675"/>
            <a:ext cx="5829300" cy="14668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3511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250"/>
              <a:buFont typeface="Inter"/>
              <a:buNone/>
            </a:pPr>
            <a:r>
              <a:rPr b="0" i="0" lang="en-US" sz="2250" u="none" cap="none" strike="noStrike">
                <a:solidFill>
                  <a:srgbClr val="181818"/>
                </a:solidFill>
                <a:latin typeface="Inter"/>
                <a:ea typeface="Inter"/>
                <a:cs typeface="Inter"/>
                <a:sym typeface="Inter"/>
              </a:rPr>
              <a:t>Lorem ipsum dolor sit amet consectetur. Tristique rutrum lacinia commodo et risus egestas. Non senectus pretium risus nec mattis. Nunc porttitor nunc sagittis amet bibendum feugiat. </a:t>
            </a:r>
            <a:endParaRPr b="0" i="0" sz="22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5" name="Google Shape;345;p29"/>
          <p:cNvSpPr/>
          <p:nvPr/>
        </p:nvSpPr>
        <p:spPr>
          <a:xfrm>
            <a:off x="6257925" y="3057525"/>
            <a:ext cx="1257300" cy="2095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5022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250"/>
              <a:buFont typeface="Inter"/>
              <a:buNone/>
            </a:pPr>
            <a:r>
              <a:rPr b="1" i="0" lang="en-US" sz="2250" u="none" cap="none" strike="noStrike">
                <a:solidFill>
                  <a:srgbClr val="181818"/>
                </a:solidFill>
                <a:latin typeface="Inter"/>
                <a:ea typeface="Inter"/>
                <a:cs typeface="Inter"/>
                <a:sym typeface="Inter"/>
              </a:rPr>
              <a:t>Headline </a:t>
            </a:r>
            <a:endParaRPr b="0" i="0" sz="22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6" name="Google Shape;346;p29"/>
          <p:cNvSpPr/>
          <p:nvPr/>
        </p:nvSpPr>
        <p:spPr>
          <a:xfrm>
            <a:off x="12220575" y="3495675"/>
            <a:ext cx="5829300" cy="14668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3511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250"/>
              <a:buFont typeface="Inter"/>
              <a:buNone/>
            </a:pPr>
            <a:r>
              <a:rPr b="0" i="0" lang="en-US" sz="2250" u="none" cap="none" strike="noStrike">
                <a:solidFill>
                  <a:srgbClr val="181818"/>
                </a:solidFill>
                <a:latin typeface="Inter"/>
                <a:ea typeface="Inter"/>
                <a:cs typeface="Inter"/>
                <a:sym typeface="Inter"/>
              </a:rPr>
              <a:t>Lorem ipsum dolor sit amet consectetur. Tristique rutrum lacinia commodo et risus egestas. Non senectus pretium risus nec mattis. Nunc porttitor nunc sagittis amet bibendum feugiat. </a:t>
            </a:r>
            <a:endParaRPr b="0" i="0" sz="22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7" name="Google Shape;347;p29"/>
          <p:cNvSpPr/>
          <p:nvPr/>
        </p:nvSpPr>
        <p:spPr>
          <a:xfrm>
            <a:off x="12220575" y="3057525"/>
            <a:ext cx="1257300" cy="2095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5022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250"/>
              <a:buFont typeface="Inter"/>
              <a:buNone/>
            </a:pPr>
            <a:r>
              <a:rPr b="1" i="0" lang="en-US" sz="2250" u="none" cap="none" strike="noStrike">
                <a:solidFill>
                  <a:srgbClr val="181818"/>
                </a:solidFill>
                <a:latin typeface="Inter"/>
                <a:ea typeface="Inter"/>
                <a:cs typeface="Inter"/>
                <a:sym typeface="Inter"/>
              </a:rPr>
              <a:t>Headline </a:t>
            </a:r>
            <a:endParaRPr b="0" i="0" sz="22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8" name="Google Shape;348;p29"/>
          <p:cNvSpPr/>
          <p:nvPr/>
        </p:nvSpPr>
        <p:spPr>
          <a:xfrm>
            <a:off x="6257925" y="9858375"/>
            <a:ext cx="1152525" cy="142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4977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125"/>
              <a:buFont typeface="Inter SemiBold"/>
              <a:buNone/>
            </a:pPr>
            <a:r>
              <a:rPr b="0" i="0" lang="en-US" sz="1125" u="none" cap="none" strike="noStrike">
                <a:solidFill>
                  <a:srgbClr val="181818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DECK HEADLINE </a:t>
            </a:r>
            <a:endParaRPr b="0" i="0" sz="112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9" name="Google Shape;349;p29"/>
          <p:cNvSpPr/>
          <p:nvPr/>
        </p:nvSpPr>
        <p:spPr>
          <a:xfrm>
            <a:off x="17583150" y="9858375"/>
            <a:ext cx="419100" cy="142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84977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125"/>
              <a:buFont typeface="Inter SemiBold"/>
              <a:buNone/>
            </a:pPr>
            <a:r>
              <a:rPr b="0" i="0" lang="en-US" sz="1125" u="none" cap="none" strike="noStrike">
                <a:solidFill>
                  <a:srgbClr val="181818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2024 </a:t>
            </a:r>
            <a:endParaRPr b="0" i="0" sz="112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0" name="Google Shape;350;p29"/>
          <p:cNvSpPr/>
          <p:nvPr/>
        </p:nvSpPr>
        <p:spPr>
          <a:xfrm>
            <a:off x="285750" y="381000"/>
            <a:ext cx="13039500" cy="10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0746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1250"/>
              <a:buFont typeface="Inter"/>
              <a:buNone/>
            </a:pPr>
            <a:r>
              <a:rPr b="0" i="0" lang="en-US" sz="11250" u="none" cap="none" strike="noStrike">
                <a:solidFill>
                  <a:srgbClr val="181818"/>
                </a:solidFill>
                <a:latin typeface="Inter"/>
                <a:ea typeface="Inter"/>
                <a:cs typeface="Inter"/>
                <a:sym typeface="Inter"/>
              </a:rPr>
              <a:t>Headline Short </a:t>
            </a:r>
            <a:endParaRPr b="0" i="0" sz="112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56" name="Google Shape;356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5750" y="9563100"/>
            <a:ext cx="17716500" cy="1828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57" name="Google Shape;357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5750" y="9867900"/>
            <a:ext cx="925324" cy="114300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p30"/>
          <p:cNvSpPr/>
          <p:nvPr/>
        </p:nvSpPr>
        <p:spPr>
          <a:xfrm>
            <a:off x="6257925" y="9858375"/>
            <a:ext cx="1152525" cy="142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4977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125"/>
              <a:buFont typeface="Inter SemiBold"/>
              <a:buNone/>
            </a:pPr>
            <a:r>
              <a:rPr b="0" i="0" lang="en-US" sz="1125" u="none" cap="none" strike="noStrike">
                <a:solidFill>
                  <a:srgbClr val="181818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DECK HEADLINE </a:t>
            </a:r>
            <a:endParaRPr b="0" i="0" sz="112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9" name="Google Shape;359;p30"/>
          <p:cNvSpPr/>
          <p:nvPr/>
        </p:nvSpPr>
        <p:spPr>
          <a:xfrm>
            <a:off x="17583150" y="9858375"/>
            <a:ext cx="419100" cy="142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84977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125"/>
              <a:buFont typeface="Inter SemiBold"/>
              <a:buNone/>
            </a:pPr>
            <a:r>
              <a:rPr b="0" i="0" lang="en-US" sz="1125" u="none" cap="none" strike="noStrike">
                <a:solidFill>
                  <a:srgbClr val="181818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2024 </a:t>
            </a:r>
            <a:endParaRPr b="0" i="0" sz="112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0" name="Google Shape;360;p30"/>
          <p:cNvSpPr/>
          <p:nvPr/>
        </p:nvSpPr>
        <p:spPr>
          <a:xfrm>
            <a:off x="285750" y="285750"/>
            <a:ext cx="17764125" cy="27908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1843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6075"/>
              <a:buFont typeface="Inter"/>
              <a:buNone/>
            </a:pPr>
            <a:r>
              <a:rPr b="0" i="0" lang="en-US" sz="6075" u="none" cap="none" strike="noStrike">
                <a:solidFill>
                  <a:srgbClr val="181818"/>
                </a:solidFill>
                <a:latin typeface="Inter"/>
                <a:ea typeface="Inter"/>
                <a:cs typeface="Inter"/>
                <a:sym typeface="Inter"/>
              </a:rPr>
              <a:t>Lorem ipsum dolor sit amet consectetur. Tristique rutrum lacinia commodo et risus egestas. Non senectus pretium risus facilisis nec mattis. Nunc porttitor nunc sagittis amet bibendum feugiat. </a:t>
            </a:r>
            <a:endParaRPr b="0" i="0" sz="607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1" name="Google Shape;361;p30"/>
          <p:cNvSpPr/>
          <p:nvPr/>
        </p:nvSpPr>
        <p:spPr>
          <a:xfrm>
            <a:off x="285750" y="5153025"/>
            <a:ext cx="5829300" cy="14668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3511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250"/>
              <a:buFont typeface="Inter"/>
              <a:buNone/>
            </a:pPr>
            <a:r>
              <a:rPr b="0" i="0" lang="en-US" sz="2250" u="none" cap="none" strike="noStrike">
                <a:solidFill>
                  <a:srgbClr val="181818"/>
                </a:solidFill>
                <a:latin typeface="Inter"/>
                <a:ea typeface="Inter"/>
                <a:cs typeface="Inter"/>
                <a:sym typeface="Inter"/>
              </a:rPr>
              <a:t>Lorem ipsum dolor sit amet consectetur. Tristique rutrum lacinia commodo et risus egestas. Non senectus pretium risus nec mattis. Nunc porttitor nunc sagittis amet bibendum feugiat. </a:t>
            </a:r>
            <a:endParaRPr b="0" i="0" sz="22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2" name="Google Shape;362;p30"/>
          <p:cNvSpPr/>
          <p:nvPr/>
        </p:nvSpPr>
        <p:spPr>
          <a:xfrm>
            <a:off x="285750" y="4714875"/>
            <a:ext cx="1257300" cy="2095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5022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250"/>
              <a:buFont typeface="Inter"/>
              <a:buNone/>
            </a:pPr>
            <a:r>
              <a:rPr b="1" i="0" lang="en-US" sz="2250" u="none" cap="none" strike="noStrike">
                <a:solidFill>
                  <a:srgbClr val="181818"/>
                </a:solidFill>
                <a:latin typeface="Inter"/>
                <a:ea typeface="Inter"/>
                <a:cs typeface="Inter"/>
                <a:sym typeface="Inter"/>
              </a:rPr>
              <a:t>Headline </a:t>
            </a:r>
            <a:endParaRPr b="0" i="0" sz="22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3" name="Google Shape;363;p30"/>
          <p:cNvSpPr/>
          <p:nvPr/>
        </p:nvSpPr>
        <p:spPr>
          <a:xfrm>
            <a:off x="6257925" y="5153025"/>
            <a:ext cx="5829300" cy="14668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3511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250"/>
              <a:buFont typeface="Inter"/>
              <a:buNone/>
            </a:pPr>
            <a:r>
              <a:rPr b="0" i="0" lang="en-US" sz="2250" u="none" cap="none" strike="noStrike">
                <a:solidFill>
                  <a:srgbClr val="181818"/>
                </a:solidFill>
                <a:latin typeface="Inter"/>
                <a:ea typeface="Inter"/>
                <a:cs typeface="Inter"/>
                <a:sym typeface="Inter"/>
              </a:rPr>
              <a:t>Lorem ipsum dolor sit amet consectetur. Tristique rutrum lacinia commodo et risus egestas. Non senectus pretium risus nec mattis. Nunc porttitor nunc sagittis amet bibendum feugiat. </a:t>
            </a:r>
            <a:endParaRPr b="0" i="0" sz="22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4" name="Google Shape;364;p30"/>
          <p:cNvSpPr/>
          <p:nvPr/>
        </p:nvSpPr>
        <p:spPr>
          <a:xfrm>
            <a:off x="6257925" y="4714875"/>
            <a:ext cx="1257300" cy="2095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5022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250"/>
              <a:buFont typeface="Inter"/>
              <a:buNone/>
            </a:pPr>
            <a:r>
              <a:rPr b="1" i="0" lang="en-US" sz="2250" u="none" cap="none" strike="noStrike">
                <a:solidFill>
                  <a:srgbClr val="181818"/>
                </a:solidFill>
                <a:latin typeface="Inter"/>
                <a:ea typeface="Inter"/>
                <a:cs typeface="Inter"/>
                <a:sym typeface="Inter"/>
              </a:rPr>
              <a:t>Headline </a:t>
            </a:r>
            <a:endParaRPr b="0" i="0" sz="22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5" name="Google Shape;365;p30"/>
          <p:cNvSpPr/>
          <p:nvPr/>
        </p:nvSpPr>
        <p:spPr>
          <a:xfrm>
            <a:off x="12220575" y="5153025"/>
            <a:ext cx="5829300" cy="14668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3511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250"/>
              <a:buFont typeface="Inter"/>
              <a:buNone/>
            </a:pPr>
            <a:r>
              <a:rPr b="0" i="0" lang="en-US" sz="2250" u="none" cap="none" strike="noStrike">
                <a:solidFill>
                  <a:srgbClr val="181818"/>
                </a:solidFill>
                <a:latin typeface="Inter"/>
                <a:ea typeface="Inter"/>
                <a:cs typeface="Inter"/>
                <a:sym typeface="Inter"/>
              </a:rPr>
              <a:t>Lorem ipsum dolor sit amet consectetur. Tristique rutrum lacinia commodo et risus egestas. Non senectus pretium risus nec mattis. Nunc porttitor nunc sagittis amet bibendum feugiat. </a:t>
            </a:r>
            <a:endParaRPr b="0" i="0" sz="22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6" name="Google Shape;366;p30"/>
          <p:cNvSpPr/>
          <p:nvPr/>
        </p:nvSpPr>
        <p:spPr>
          <a:xfrm>
            <a:off x="12220575" y="4714875"/>
            <a:ext cx="1257300" cy="2095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5022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250"/>
              <a:buFont typeface="Inter"/>
              <a:buNone/>
            </a:pPr>
            <a:r>
              <a:rPr b="1" i="0" lang="en-US" sz="2250" u="none" cap="none" strike="noStrike">
                <a:solidFill>
                  <a:srgbClr val="181818"/>
                </a:solidFill>
                <a:latin typeface="Inter"/>
                <a:ea typeface="Inter"/>
                <a:cs typeface="Inter"/>
                <a:sym typeface="Inter"/>
              </a:rPr>
              <a:t>Headline </a:t>
            </a:r>
            <a:endParaRPr b="0" i="0" sz="22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72" name="Google Shape;372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5750" y="9563100"/>
            <a:ext cx="17716500" cy="1828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73" name="Google Shape;373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5750" y="9867900"/>
            <a:ext cx="925324" cy="114300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p31"/>
          <p:cNvSpPr/>
          <p:nvPr/>
        </p:nvSpPr>
        <p:spPr>
          <a:xfrm>
            <a:off x="6257925" y="809625"/>
            <a:ext cx="5829300" cy="14668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3511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250"/>
              <a:buFont typeface="Inter"/>
              <a:buNone/>
            </a:pPr>
            <a:r>
              <a:rPr b="0" i="0" lang="en-US" sz="2250" u="none" cap="none" strike="noStrike">
                <a:solidFill>
                  <a:srgbClr val="181818"/>
                </a:solidFill>
                <a:latin typeface="Inter"/>
                <a:ea typeface="Inter"/>
                <a:cs typeface="Inter"/>
                <a:sym typeface="Inter"/>
              </a:rPr>
              <a:t>Lorem ipsum dolor sit amet consectetur. Tristique rutrum lacinia commodo et risus egestas. Non senectus pretium risus nec mattis. Nunc porttitor nunc sagittis amet bibendum feugiat. </a:t>
            </a:r>
            <a:endParaRPr b="0" i="0" sz="22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5" name="Google Shape;375;p31"/>
          <p:cNvSpPr/>
          <p:nvPr/>
        </p:nvSpPr>
        <p:spPr>
          <a:xfrm>
            <a:off x="6257925" y="371475"/>
            <a:ext cx="1257300" cy="2095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5022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250"/>
              <a:buFont typeface="Inter"/>
              <a:buNone/>
            </a:pPr>
            <a:r>
              <a:rPr b="1" i="0" lang="en-US" sz="2250" u="none" cap="none" strike="noStrike">
                <a:solidFill>
                  <a:srgbClr val="181818"/>
                </a:solidFill>
                <a:latin typeface="Inter"/>
                <a:ea typeface="Inter"/>
                <a:cs typeface="Inter"/>
                <a:sym typeface="Inter"/>
              </a:rPr>
              <a:t>Headline </a:t>
            </a:r>
            <a:endParaRPr b="0" i="0" sz="22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6" name="Google Shape;376;p31"/>
          <p:cNvSpPr/>
          <p:nvPr/>
        </p:nvSpPr>
        <p:spPr>
          <a:xfrm>
            <a:off x="6257925" y="3743325"/>
            <a:ext cx="5829300" cy="14668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3511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250"/>
              <a:buFont typeface="Inter"/>
              <a:buNone/>
            </a:pPr>
            <a:r>
              <a:rPr b="0" i="0" lang="en-US" sz="2250" u="none" cap="none" strike="noStrike">
                <a:solidFill>
                  <a:srgbClr val="181818"/>
                </a:solidFill>
                <a:latin typeface="Inter"/>
                <a:ea typeface="Inter"/>
                <a:cs typeface="Inter"/>
                <a:sym typeface="Inter"/>
              </a:rPr>
              <a:t>Lorem ipsum dolor sit amet consectetur. Tristique rutrum lacinia commodo et risus egestas. Non senectus pretium risus nec mattis. Nunc porttitor nunc sagittis amet bibendum feugiat. </a:t>
            </a:r>
            <a:endParaRPr b="0" i="0" sz="22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7" name="Google Shape;377;p31"/>
          <p:cNvSpPr/>
          <p:nvPr/>
        </p:nvSpPr>
        <p:spPr>
          <a:xfrm>
            <a:off x="6257925" y="3305175"/>
            <a:ext cx="1257300" cy="2095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5022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250"/>
              <a:buFont typeface="Inter"/>
              <a:buNone/>
            </a:pPr>
            <a:r>
              <a:rPr b="1" i="0" lang="en-US" sz="2250" u="none" cap="none" strike="noStrike">
                <a:solidFill>
                  <a:srgbClr val="181818"/>
                </a:solidFill>
                <a:latin typeface="Inter"/>
                <a:ea typeface="Inter"/>
                <a:cs typeface="Inter"/>
                <a:sym typeface="Inter"/>
              </a:rPr>
              <a:t>Headline </a:t>
            </a:r>
            <a:endParaRPr b="0" i="0" sz="22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8" name="Google Shape;378;p31"/>
          <p:cNvSpPr/>
          <p:nvPr/>
        </p:nvSpPr>
        <p:spPr>
          <a:xfrm>
            <a:off x="6257925" y="6677025"/>
            <a:ext cx="5829300" cy="14668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3511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250"/>
              <a:buFont typeface="Inter"/>
              <a:buNone/>
            </a:pPr>
            <a:r>
              <a:rPr b="0" i="0" lang="en-US" sz="2250" u="none" cap="none" strike="noStrike">
                <a:solidFill>
                  <a:srgbClr val="181818"/>
                </a:solidFill>
                <a:latin typeface="Inter"/>
                <a:ea typeface="Inter"/>
                <a:cs typeface="Inter"/>
                <a:sym typeface="Inter"/>
              </a:rPr>
              <a:t>Lorem ipsum dolor sit amet consectetur. Tristique rutrum lacinia commodo et risus egestas. Non senectus pretium risus nec mattis. Nunc porttitor nunc sagittis amet bibendum feugiat. </a:t>
            </a:r>
            <a:endParaRPr b="0" i="0" sz="22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9" name="Google Shape;379;p31"/>
          <p:cNvSpPr/>
          <p:nvPr/>
        </p:nvSpPr>
        <p:spPr>
          <a:xfrm>
            <a:off x="6257925" y="6238875"/>
            <a:ext cx="1257300" cy="2095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5022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250"/>
              <a:buFont typeface="Inter"/>
              <a:buNone/>
            </a:pPr>
            <a:r>
              <a:rPr b="1" i="0" lang="en-US" sz="2250" u="none" cap="none" strike="noStrike">
                <a:solidFill>
                  <a:srgbClr val="181818"/>
                </a:solidFill>
                <a:latin typeface="Inter"/>
                <a:ea typeface="Inter"/>
                <a:cs typeface="Inter"/>
                <a:sym typeface="Inter"/>
              </a:rPr>
              <a:t>Headline </a:t>
            </a:r>
            <a:endParaRPr b="0" i="0" sz="22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0" name="Google Shape;380;p31"/>
          <p:cNvSpPr/>
          <p:nvPr/>
        </p:nvSpPr>
        <p:spPr>
          <a:xfrm>
            <a:off x="12220575" y="809625"/>
            <a:ext cx="5829300" cy="14668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3511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250"/>
              <a:buFont typeface="Inter"/>
              <a:buNone/>
            </a:pPr>
            <a:r>
              <a:rPr b="0" i="0" lang="en-US" sz="2250" u="none" cap="none" strike="noStrike">
                <a:solidFill>
                  <a:srgbClr val="181818"/>
                </a:solidFill>
                <a:latin typeface="Inter"/>
                <a:ea typeface="Inter"/>
                <a:cs typeface="Inter"/>
                <a:sym typeface="Inter"/>
              </a:rPr>
              <a:t>Lorem ipsum dolor sit amet consectetur. Tristique rutrum lacinia commodo et risus egestas. Non senectus pretium risus nec mattis. Nunc porttitor nunc sagittis amet bibendum feugiat. </a:t>
            </a:r>
            <a:endParaRPr b="0" i="0" sz="22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1" name="Google Shape;381;p31"/>
          <p:cNvSpPr/>
          <p:nvPr/>
        </p:nvSpPr>
        <p:spPr>
          <a:xfrm>
            <a:off x="12220575" y="371475"/>
            <a:ext cx="1257300" cy="2095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5022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250"/>
              <a:buFont typeface="Inter"/>
              <a:buNone/>
            </a:pPr>
            <a:r>
              <a:rPr b="1" i="0" lang="en-US" sz="2250" u="none" cap="none" strike="noStrike">
                <a:solidFill>
                  <a:srgbClr val="181818"/>
                </a:solidFill>
                <a:latin typeface="Inter"/>
                <a:ea typeface="Inter"/>
                <a:cs typeface="Inter"/>
                <a:sym typeface="Inter"/>
              </a:rPr>
              <a:t>Headline </a:t>
            </a:r>
            <a:endParaRPr b="0" i="0" sz="22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2" name="Google Shape;382;p31"/>
          <p:cNvSpPr/>
          <p:nvPr/>
        </p:nvSpPr>
        <p:spPr>
          <a:xfrm>
            <a:off x="12220575" y="3743325"/>
            <a:ext cx="5829300" cy="14668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3511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250"/>
              <a:buFont typeface="Inter"/>
              <a:buNone/>
            </a:pPr>
            <a:r>
              <a:rPr b="0" i="0" lang="en-US" sz="2250" u="none" cap="none" strike="noStrike">
                <a:solidFill>
                  <a:srgbClr val="181818"/>
                </a:solidFill>
                <a:latin typeface="Inter"/>
                <a:ea typeface="Inter"/>
                <a:cs typeface="Inter"/>
                <a:sym typeface="Inter"/>
              </a:rPr>
              <a:t>Lorem ipsum dolor sit amet consectetur. Tristique rutrum lacinia commodo et risus egestas. Non senectus pretium risus nec mattis. Nunc porttitor nunc sagittis amet bibendum feugiat. </a:t>
            </a:r>
            <a:endParaRPr b="0" i="0" sz="22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3" name="Google Shape;383;p31"/>
          <p:cNvSpPr/>
          <p:nvPr/>
        </p:nvSpPr>
        <p:spPr>
          <a:xfrm>
            <a:off x="12220575" y="3305175"/>
            <a:ext cx="1257300" cy="2095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5022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250"/>
              <a:buFont typeface="Inter"/>
              <a:buNone/>
            </a:pPr>
            <a:r>
              <a:rPr b="1" i="0" lang="en-US" sz="2250" u="none" cap="none" strike="noStrike">
                <a:solidFill>
                  <a:srgbClr val="181818"/>
                </a:solidFill>
                <a:latin typeface="Inter"/>
                <a:ea typeface="Inter"/>
                <a:cs typeface="Inter"/>
                <a:sym typeface="Inter"/>
              </a:rPr>
              <a:t>Headline </a:t>
            </a:r>
            <a:endParaRPr b="0" i="0" sz="22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4" name="Google Shape;384;p31"/>
          <p:cNvSpPr/>
          <p:nvPr/>
        </p:nvSpPr>
        <p:spPr>
          <a:xfrm>
            <a:off x="12220575" y="6677025"/>
            <a:ext cx="5829300" cy="14668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3511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250"/>
              <a:buFont typeface="Inter"/>
              <a:buNone/>
            </a:pPr>
            <a:r>
              <a:rPr b="0" i="0" lang="en-US" sz="2250" u="none" cap="none" strike="noStrike">
                <a:solidFill>
                  <a:srgbClr val="181818"/>
                </a:solidFill>
                <a:latin typeface="Inter"/>
                <a:ea typeface="Inter"/>
                <a:cs typeface="Inter"/>
                <a:sym typeface="Inter"/>
              </a:rPr>
              <a:t>Lorem ipsum dolor sit amet consectetur. Tristique rutrum lacinia commodo et risus egestas. Non senectus pretium risus nec mattis. Nunc porttitor nunc sagittis amet bibendum feugiat. </a:t>
            </a:r>
            <a:endParaRPr b="0" i="0" sz="22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5" name="Google Shape;385;p31"/>
          <p:cNvSpPr/>
          <p:nvPr/>
        </p:nvSpPr>
        <p:spPr>
          <a:xfrm>
            <a:off x="12220575" y="6238875"/>
            <a:ext cx="1257300" cy="2095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5022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250"/>
              <a:buFont typeface="Inter"/>
              <a:buNone/>
            </a:pPr>
            <a:r>
              <a:rPr b="1" i="0" lang="en-US" sz="2250" u="none" cap="none" strike="noStrike">
                <a:solidFill>
                  <a:srgbClr val="181818"/>
                </a:solidFill>
                <a:latin typeface="Inter"/>
                <a:ea typeface="Inter"/>
                <a:cs typeface="Inter"/>
                <a:sym typeface="Inter"/>
              </a:rPr>
              <a:t>Headline </a:t>
            </a:r>
            <a:endParaRPr b="0" i="0" sz="22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6" name="Google Shape;386;p31"/>
          <p:cNvSpPr/>
          <p:nvPr/>
        </p:nvSpPr>
        <p:spPr>
          <a:xfrm>
            <a:off x="6257925" y="9858375"/>
            <a:ext cx="1152525" cy="142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4977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125"/>
              <a:buFont typeface="Inter SemiBold"/>
              <a:buNone/>
            </a:pPr>
            <a:r>
              <a:rPr b="0" i="0" lang="en-US" sz="1125" u="none" cap="none" strike="noStrike">
                <a:solidFill>
                  <a:srgbClr val="181818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DECK HEADLINE </a:t>
            </a:r>
            <a:endParaRPr b="0" i="0" sz="112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7" name="Google Shape;387;p31"/>
          <p:cNvSpPr/>
          <p:nvPr/>
        </p:nvSpPr>
        <p:spPr>
          <a:xfrm>
            <a:off x="17583150" y="9858375"/>
            <a:ext cx="419100" cy="142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84977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125"/>
              <a:buFont typeface="Inter SemiBold"/>
              <a:buNone/>
            </a:pPr>
            <a:r>
              <a:rPr b="0" i="0" lang="en-US" sz="1125" u="none" cap="none" strike="noStrike">
                <a:solidFill>
                  <a:srgbClr val="181818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2024 </a:t>
            </a:r>
            <a:endParaRPr b="0" i="0" sz="112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8" name="Google Shape;388;p31"/>
          <p:cNvSpPr/>
          <p:nvPr/>
        </p:nvSpPr>
        <p:spPr>
          <a:xfrm>
            <a:off x="285750" y="371475"/>
            <a:ext cx="4532100" cy="13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1843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6075"/>
              <a:buFont typeface="Inter"/>
              <a:buNone/>
            </a:pPr>
            <a:r>
              <a:rPr b="0" i="0" lang="en-US" sz="6075" u="none" cap="none" strike="noStrike">
                <a:solidFill>
                  <a:srgbClr val="181818"/>
                </a:solidFill>
                <a:latin typeface="Inter"/>
                <a:ea typeface="Inter"/>
                <a:cs typeface="Inter"/>
                <a:sym typeface="Inter"/>
              </a:rPr>
              <a:t>Headline</a:t>
            </a:r>
            <a:endParaRPr b="0" i="0" sz="607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81843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6075"/>
              <a:buFont typeface="Inter"/>
              <a:buNone/>
            </a:pPr>
            <a:r>
              <a:rPr b="0" i="0" lang="en-US" sz="6075" u="none" cap="none" strike="noStrike">
                <a:solidFill>
                  <a:srgbClr val="181818"/>
                </a:solidFill>
                <a:latin typeface="Inter"/>
                <a:ea typeface="Inter"/>
                <a:cs typeface="Inter"/>
                <a:sym typeface="Inter"/>
              </a:rPr>
              <a:t>Short </a:t>
            </a:r>
            <a:endParaRPr b="0" i="0" sz="607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5" name="Google Shape;35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6" name="Google Shape;36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7" name="Google Shape;37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85750" y="295275"/>
            <a:ext cx="925324" cy="114300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5"/>
          <p:cNvSpPr/>
          <p:nvPr/>
        </p:nvSpPr>
        <p:spPr>
          <a:xfrm>
            <a:off x="285750" y="1200150"/>
            <a:ext cx="12458700" cy="24098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16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250"/>
              <a:buFont typeface="Inter"/>
              <a:buNone/>
            </a:pPr>
            <a:r>
              <a:rPr b="0" i="0" lang="en-US" sz="1125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Headline</a:t>
            </a:r>
            <a:endParaRPr b="0" i="0" sz="112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816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250"/>
              <a:buFont typeface="Inter"/>
              <a:buNone/>
            </a:pPr>
            <a:r>
              <a:rPr b="0" i="0" lang="en-US" sz="1125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Short </a:t>
            </a:r>
            <a:endParaRPr b="0" i="0" sz="112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" name="Google Shape;39;p5"/>
          <p:cNvSpPr/>
          <p:nvPr/>
        </p:nvSpPr>
        <p:spPr>
          <a:xfrm>
            <a:off x="285750" y="9858375"/>
            <a:ext cx="1714500" cy="142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497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25"/>
              <a:buFont typeface="Inter SemiBold"/>
              <a:buNone/>
            </a:pPr>
            <a:r>
              <a:rPr b="0" i="0" lang="en-US" sz="1125" u="none" cap="none" strike="noStrike">
                <a:solidFill>
                  <a:srgbClr val="FFFFFF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©ALL RIGHTS RESERVED </a:t>
            </a:r>
            <a:endParaRPr b="0" i="0" sz="112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Google Shape;40;p5"/>
          <p:cNvSpPr/>
          <p:nvPr/>
        </p:nvSpPr>
        <p:spPr>
          <a:xfrm>
            <a:off x="6257925" y="285750"/>
            <a:ext cx="1152525" cy="142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497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25"/>
              <a:buFont typeface="Inter SemiBold"/>
              <a:buNone/>
            </a:pPr>
            <a:r>
              <a:rPr b="0" i="0" lang="en-US" sz="1125" u="none" cap="none" strike="noStrike">
                <a:solidFill>
                  <a:srgbClr val="FFFFFF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DECK HEADLINE </a:t>
            </a:r>
            <a:endParaRPr b="0" i="0" sz="112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" name="Google Shape;41;p5"/>
          <p:cNvSpPr/>
          <p:nvPr/>
        </p:nvSpPr>
        <p:spPr>
          <a:xfrm>
            <a:off x="17583150" y="285750"/>
            <a:ext cx="419100" cy="142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8497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25"/>
              <a:buFont typeface="Inter SemiBold"/>
              <a:buNone/>
            </a:pPr>
            <a:r>
              <a:rPr b="0" i="0" lang="en-US" sz="1125" u="none" cap="none" strike="noStrike">
                <a:solidFill>
                  <a:srgbClr val="FFFFFF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2024 </a:t>
            </a:r>
            <a:endParaRPr b="0" i="0" sz="112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94" name="Google Shape;394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5750" y="9867900"/>
            <a:ext cx="925324" cy="114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95" name="Google Shape;395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29475" y="5524965"/>
            <a:ext cx="11054687" cy="476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96" name="Google Shape;396;p3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754440" y="0"/>
            <a:ext cx="4763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97" name="Google Shape;397;p3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2754756" y="5526193"/>
            <a:ext cx="2737089" cy="475176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98" name="Google Shape;398;p3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021788" y="739341"/>
            <a:ext cx="5500762" cy="95385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99" name="Google Shape;399;p3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2755631" y="5525281"/>
            <a:ext cx="4789205" cy="27677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00" name="Google Shape;400;p3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968835" y="2761599"/>
            <a:ext cx="9576020" cy="5531476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p32"/>
          <p:cNvSpPr/>
          <p:nvPr/>
        </p:nvSpPr>
        <p:spPr>
          <a:xfrm>
            <a:off x="6257925" y="9858375"/>
            <a:ext cx="1152525" cy="142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4977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125"/>
              <a:buFont typeface="Inter SemiBold"/>
              <a:buNone/>
            </a:pPr>
            <a:r>
              <a:rPr b="0" i="0" lang="en-US" sz="1125" u="none" cap="none" strike="noStrike">
                <a:solidFill>
                  <a:srgbClr val="181818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DECK HEADLINE </a:t>
            </a:r>
            <a:endParaRPr b="0" i="0" sz="112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2" name="Google Shape;402;p32"/>
          <p:cNvSpPr/>
          <p:nvPr/>
        </p:nvSpPr>
        <p:spPr>
          <a:xfrm>
            <a:off x="17583150" y="9858375"/>
            <a:ext cx="419100" cy="142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84977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125"/>
              <a:buFont typeface="Inter SemiBold"/>
              <a:buNone/>
            </a:pPr>
            <a:r>
              <a:rPr b="0" i="0" lang="en-US" sz="1125" u="none" cap="none" strike="noStrike">
                <a:solidFill>
                  <a:srgbClr val="181818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2024 </a:t>
            </a:r>
            <a:endParaRPr b="0" i="0" sz="112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3" name="Google Shape;403;p32"/>
          <p:cNvSpPr/>
          <p:nvPr/>
        </p:nvSpPr>
        <p:spPr>
          <a:xfrm>
            <a:off x="285750" y="285750"/>
            <a:ext cx="10306050" cy="28384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8085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925"/>
              <a:buFont typeface="Inter"/>
              <a:buNone/>
            </a:pPr>
            <a:r>
              <a:rPr b="0" i="0" lang="en-US" sz="2925" u="none" cap="none" strike="noStrike">
                <a:solidFill>
                  <a:srgbClr val="181818"/>
                </a:solidFill>
                <a:latin typeface="Inter"/>
                <a:ea typeface="Inter"/>
                <a:cs typeface="Inter"/>
                <a:sym typeface="Inter"/>
              </a:rPr>
              <a:t>Securely capture information of any edits preserved through the publication process, potentially through integration with publishers’ CMS. Securely capture information of any edits preserved</a:t>
            </a:r>
            <a:br>
              <a:rPr b="0" i="0" lang="en-US" sz="2925" u="none" cap="none" strike="noStrike">
                <a:solidFill>
                  <a:srgbClr val="181818"/>
                </a:solidFill>
                <a:latin typeface="Inter"/>
                <a:ea typeface="Inter"/>
                <a:cs typeface="Inter"/>
                <a:sym typeface="Inter"/>
              </a:rPr>
            </a:br>
            <a:endParaRPr b="0" i="0" sz="292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8085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925"/>
              <a:buFont typeface="Inter"/>
              <a:buNone/>
            </a:pPr>
            <a:br>
              <a:rPr b="0" i="0" lang="en-US" sz="2925" u="none" cap="none" strike="noStrike">
                <a:solidFill>
                  <a:srgbClr val="181818"/>
                </a:solidFill>
                <a:latin typeface="Inter"/>
                <a:ea typeface="Inter"/>
                <a:cs typeface="Inter"/>
                <a:sym typeface="Inter"/>
              </a:rPr>
            </a:br>
            <a:endParaRPr b="0" i="0" sz="292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8085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925"/>
              <a:buFont typeface="Inter"/>
              <a:buNone/>
            </a:pPr>
            <a:r>
              <a:rPr b="0" i="0" lang="en-US" sz="2925" u="none" cap="none" strike="noStrike">
                <a:solidFill>
                  <a:srgbClr val="181818"/>
                </a:solidFill>
                <a:latin typeface="Inter"/>
                <a:ea typeface="Inter"/>
                <a:cs typeface="Inter"/>
                <a:sym typeface="Inter"/>
              </a:rPr>
              <a:t>Securely capture information of any edits preserved through the publication process, potentially. </a:t>
            </a:r>
            <a:endParaRPr b="0" i="0" sz="292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09" name="Google Shape;409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01000" y="0"/>
            <a:ext cx="10287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10" name="Google Shape;410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5750" y="9867900"/>
            <a:ext cx="925324" cy="114300"/>
          </a:xfrm>
          <a:prstGeom prst="rect">
            <a:avLst/>
          </a:prstGeom>
          <a:noFill/>
          <a:ln>
            <a:noFill/>
          </a:ln>
        </p:spPr>
      </p:pic>
      <p:sp>
        <p:nvSpPr>
          <p:cNvPr id="411" name="Google Shape;411;p33"/>
          <p:cNvSpPr/>
          <p:nvPr/>
        </p:nvSpPr>
        <p:spPr>
          <a:xfrm>
            <a:off x="6257925" y="9858375"/>
            <a:ext cx="1152525" cy="142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4977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125"/>
              <a:buFont typeface="Inter SemiBold"/>
              <a:buNone/>
            </a:pPr>
            <a:r>
              <a:rPr b="0" i="0" lang="en-US" sz="1125" u="none" cap="none" strike="noStrike">
                <a:solidFill>
                  <a:srgbClr val="181818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DECK HEADLINE </a:t>
            </a:r>
            <a:endParaRPr b="0" i="0" sz="112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2" name="Google Shape;412;p33"/>
          <p:cNvSpPr/>
          <p:nvPr/>
        </p:nvSpPr>
        <p:spPr>
          <a:xfrm>
            <a:off x="17583150" y="9858375"/>
            <a:ext cx="419100" cy="142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8497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25"/>
              <a:buFont typeface="Inter SemiBold"/>
              <a:buNone/>
            </a:pPr>
            <a:r>
              <a:rPr b="0" i="0" lang="en-US" sz="1125" u="none" cap="none" strike="noStrike">
                <a:solidFill>
                  <a:srgbClr val="FFFFFF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2024 </a:t>
            </a:r>
            <a:endParaRPr b="0" i="0" sz="112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3" name="Google Shape;413;p33"/>
          <p:cNvSpPr/>
          <p:nvPr/>
        </p:nvSpPr>
        <p:spPr>
          <a:xfrm>
            <a:off x="285750" y="285750"/>
            <a:ext cx="7315200" cy="62674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8085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925"/>
              <a:buFont typeface="Inter"/>
              <a:buNone/>
            </a:pPr>
            <a:r>
              <a:rPr b="0" i="0" lang="en-US" sz="2925" u="none" cap="none" strike="noStrike">
                <a:solidFill>
                  <a:srgbClr val="181818"/>
                </a:solidFill>
                <a:latin typeface="Inter"/>
                <a:ea typeface="Inter"/>
                <a:cs typeface="Inter"/>
                <a:sym typeface="Inter"/>
              </a:rPr>
              <a:t>Securely capture information of any edits preserved through the publication process, potentially through integration with publishers’ CMS. Securely capture information of any edits preserved</a:t>
            </a:r>
            <a:br>
              <a:rPr b="0" i="0" lang="en-US" sz="2925" u="none" cap="none" strike="noStrike">
                <a:solidFill>
                  <a:srgbClr val="181818"/>
                </a:solidFill>
                <a:latin typeface="Inter"/>
                <a:ea typeface="Inter"/>
                <a:cs typeface="Inter"/>
                <a:sym typeface="Inter"/>
              </a:rPr>
            </a:br>
            <a:endParaRPr b="0" i="0" sz="292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8085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925"/>
              <a:buFont typeface="Inter"/>
              <a:buNone/>
            </a:pPr>
            <a:br>
              <a:rPr b="0" i="0" lang="en-US" sz="2925" u="none" cap="none" strike="noStrike">
                <a:solidFill>
                  <a:srgbClr val="181818"/>
                </a:solidFill>
                <a:latin typeface="Inter"/>
                <a:ea typeface="Inter"/>
                <a:cs typeface="Inter"/>
                <a:sym typeface="Inter"/>
              </a:rPr>
            </a:br>
            <a:endParaRPr b="0" i="0" sz="292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8085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925"/>
              <a:buFont typeface="Inter"/>
              <a:buNone/>
            </a:pPr>
            <a:r>
              <a:rPr b="0" i="0" lang="en-US" sz="2925" u="none" cap="none" strike="noStrike">
                <a:solidFill>
                  <a:srgbClr val="181818"/>
                </a:solidFill>
                <a:latin typeface="Inter"/>
                <a:ea typeface="Inter"/>
                <a:cs typeface="Inter"/>
                <a:sym typeface="Inter"/>
              </a:rPr>
              <a:t>Securely capture information of any edits preserved through the publication process, potentially through integration with publishers’ CMS. Securely capture information of any edits preserved</a:t>
            </a:r>
            <a:br>
              <a:rPr b="0" i="0" lang="en-US" sz="2925" u="none" cap="none" strike="noStrike">
                <a:solidFill>
                  <a:srgbClr val="181818"/>
                </a:solidFill>
                <a:latin typeface="Inter"/>
                <a:ea typeface="Inter"/>
                <a:cs typeface="Inter"/>
                <a:sym typeface="Inter"/>
              </a:rPr>
            </a:br>
            <a:endParaRPr b="0" i="0" sz="292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8085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925"/>
              <a:buFont typeface="Inter"/>
              <a:buNone/>
            </a:pPr>
            <a:br>
              <a:rPr b="0" i="0" lang="en-US" sz="2925" u="none" cap="none" strike="noStrike">
                <a:solidFill>
                  <a:srgbClr val="181818"/>
                </a:solidFill>
                <a:latin typeface="Inter"/>
                <a:ea typeface="Inter"/>
                <a:cs typeface="Inter"/>
                <a:sym typeface="Inter"/>
              </a:rPr>
            </a:br>
            <a:endParaRPr b="0" i="0" sz="292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8085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925"/>
              <a:buFont typeface="Inter"/>
              <a:buNone/>
            </a:pPr>
            <a:r>
              <a:rPr b="0" i="0" lang="en-US" sz="2925" u="none" cap="none" strike="noStrike">
                <a:solidFill>
                  <a:srgbClr val="181818"/>
                </a:solidFill>
                <a:latin typeface="Inter"/>
                <a:ea typeface="Inter"/>
                <a:cs typeface="Inter"/>
                <a:sym typeface="Inter"/>
              </a:rPr>
              <a:t>Securely capture information of any edits preserved through the publication process, potentially. </a:t>
            </a:r>
            <a:endParaRPr b="0" i="0" sz="292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19" name="Google Shape;419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5750" y="9563100"/>
            <a:ext cx="17716500" cy="1828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20" name="Google Shape;420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5750" y="9867900"/>
            <a:ext cx="925324" cy="114300"/>
          </a:xfrm>
          <a:prstGeom prst="rect">
            <a:avLst/>
          </a:prstGeom>
          <a:noFill/>
          <a:ln>
            <a:noFill/>
          </a:ln>
        </p:spPr>
      </p:pic>
      <p:sp>
        <p:nvSpPr>
          <p:cNvPr id="421" name="Google Shape;421;p34"/>
          <p:cNvSpPr/>
          <p:nvPr/>
        </p:nvSpPr>
        <p:spPr>
          <a:xfrm>
            <a:off x="6257925" y="9858375"/>
            <a:ext cx="1152525" cy="142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4977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125"/>
              <a:buFont typeface="Inter SemiBold"/>
              <a:buNone/>
            </a:pPr>
            <a:r>
              <a:rPr b="0" i="0" lang="en-US" sz="1125" u="none" cap="none" strike="noStrike">
                <a:solidFill>
                  <a:srgbClr val="181818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DECK HEADLINE </a:t>
            </a:r>
            <a:endParaRPr b="0" i="0" sz="112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2" name="Google Shape;422;p34"/>
          <p:cNvSpPr/>
          <p:nvPr/>
        </p:nvSpPr>
        <p:spPr>
          <a:xfrm>
            <a:off x="17583150" y="9858375"/>
            <a:ext cx="419100" cy="142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84977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125"/>
              <a:buFont typeface="Inter SemiBold"/>
              <a:buNone/>
            </a:pPr>
            <a:r>
              <a:rPr b="0" i="0" lang="en-US" sz="1125" u="none" cap="none" strike="noStrike">
                <a:solidFill>
                  <a:srgbClr val="181818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2024 </a:t>
            </a:r>
            <a:endParaRPr b="0" i="0" sz="112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3" name="Google Shape;423;p34"/>
          <p:cNvSpPr/>
          <p:nvPr/>
        </p:nvSpPr>
        <p:spPr>
          <a:xfrm>
            <a:off x="285750" y="381000"/>
            <a:ext cx="8004600" cy="249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7000"/>
              <a:buFont typeface="Inter"/>
              <a:buNone/>
            </a:pPr>
            <a:r>
              <a:rPr b="0" i="0" lang="en-US" sz="27000" u="none" cap="none" strike="noStrike">
                <a:solidFill>
                  <a:srgbClr val="181818"/>
                </a:solidFill>
                <a:latin typeface="Inter"/>
                <a:ea typeface="Inter"/>
                <a:cs typeface="Inter"/>
                <a:sym typeface="Inter"/>
              </a:rPr>
              <a:t>32% </a:t>
            </a:r>
            <a:endParaRPr b="0" i="0" sz="27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4" name="Google Shape;424;p34"/>
          <p:cNvSpPr/>
          <p:nvPr/>
        </p:nvSpPr>
        <p:spPr>
          <a:xfrm>
            <a:off x="9239250" y="381000"/>
            <a:ext cx="5829300" cy="14668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3511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250"/>
              <a:buFont typeface="Inter"/>
              <a:buNone/>
            </a:pPr>
            <a:r>
              <a:rPr b="0" i="0" lang="en-US" sz="2250" u="none" cap="none" strike="noStrike">
                <a:solidFill>
                  <a:srgbClr val="181818"/>
                </a:solidFill>
                <a:latin typeface="Inter"/>
                <a:ea typeface="Inter"/>
                <a:cs typeface="Inter"/>
                <a:sym typeface="Inter"/>
              </a:rPr>
              <a:t>Lorem ipsum dolor sit amet consectetur. Tristique rutrum lacinia commodo et risus egestas. Non senectus pretium risus nec mattis. Nunc porttitor nunc sagittis amet bibendum feugiat. </a:t>
            </a:r>
            <a:endParaRPr b="0" i="0" sz="22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30" name="Google Shape;430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5750" y="9867900"/>
            <a:ext cx="925324" cy="114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31" name="Google Shape;431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29475" y="5524965"/>
            <a:ext cx="11054687" cy="476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32" name="Google Shape;432;p3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754440" y="0"/>
            <a:ext cx="4763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33" name="Google Shape;433;p3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2754756" y="5526193"/>
            <a:ext cx="2737089" cy="475176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34" name="Google Shape;434;p3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021788" y="739341"/>
            <a:ext cx="5500762" cy="953861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35" name="Google Shape;435;p3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2755631" y="5525281"/>
            <a:ext cx="4789205" cy="27677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36" name="Google Shape;436;p3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968835" y="2761599"/>
            <a:ext cx="9576020" cy="5531476"/>
          </a:xfrm>
          <a:prstGeom prst="rect">
            <a:avLst/>
          </a:prstGeom>
          <a:noFill/>
          <a:ln>
            <a:noFill/>
          </a:ln>
        </p:spPr>
      </p:pic>
      <p:sp>
        <p:nvSpPr>
          <p:cNvPr id="437" name="Google Shape;437;p35"/>
          <p:cNvSpPr/>
          <p:nvPr/>
        </p:nvSpPr>
        <p:spPr>
          <a:xfrm>
            <a:off x="6257925" y="9858375"/>
            <a:ext cx="1152525" cy="142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4977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125"/>
              <a:buFont typeface="Inter SemiBold"/>
              <a:buNone/>
            </a:pPr>
            <a:r>
              <a:rPr b="0" i="0" lang="en-US" sz="1125" u="none" cap="none" strike="noStrike">
                <a:solidFill>
                  <a:srgbClr val="181818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DECK HEADLINE </a:t>
            </a:r>
            <a:endParaRPr b="0" i="0" sz="112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8" name="Google Shape;438;p35"/>
          <p:cNvSpPr/>
          <p:nvPr/>
        </p:nvSpPr>
        <p:spPr>
          <a:xfrm>
            <a:off x="17583150" y="9858375"/>
            <a:ext cx="419100" cy="142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84977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125"/>
              <a:buFont typeface="Inter SemiBold"/>
              <a:buNone/>
            </a:pPr>
            <a:r>
              <a:rPr b="0" i="0" lang="en-US" sz="1125" u="none" cap="none" strike="noStrike">
                <a:solidFill>
                  <a:srgbClr val="181818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2024 </a:t>
            </a:r>
            <a:endParaRPr b="0" i="0" sz="112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9" name="Google Shape;439;p35"/>
          <p:cNvSpPr/>
          <p:nvPr/>
        </p:nvSpPr>
        <p:spPr>
          <a:xfrm>
            <a:off x="285750" y="381000"/>
            <a:ext cx="47892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4991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925"/>
              <a:buFont typeface="Inter"/>
              <a:buNone/>
            </a:pPr>
            <a:r>
              <a:rPr b="0" i="0" lang="en-US" sz="2925" u="none" cap="none" strike="noStrike">
                <a:solidFill>
                  <a:srgbClr val="181818"/>
                </a:solidFill>
                <a:latin typeface="Inter"/>
                <a:ea typeface="Inter"/>
                <a:cs typeface="Inter"/>
                <a:sym typeface="Inter"/>
              </a:rPr>
              <a:t>Stats Placeholder </a:t>
            </a:r>
            <a:endParaRPr b="0" i="0" sz="292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0" name="Google Shape;440;p35"/>
          <p:cNvSpPr/>
          <p:nvPr/>
        </p:nvSpPr>
        <p:spPr>
          <a:xfrm>
            <a:off x="285750" y="1181100"/>
            <a:ext cx="10218300" cy="10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0746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1250"/>
              <a:buFont typeface="Inter"/>
              <a:buNone/>
            </a:pPr>
            <a:r>
              <a:rPr b="0" i="0" lang="en-US" sz="11250" u="none" cap="none" strike="noStrike">
                <a:solidFill>
                  <a:srgbClr val="181818"/>
                </a:solidFill>
                <a:latin typeface="Inter"/>
                <a:ea typeface="Inter"/>
                <a:cs typeface="Inter"/>
                <a:sym typeface="Inter"/>
              </a:rPr>
              <a:t>$442 929 </a:t>
            </a:r>
            <a:endParaRPr b="0" i="0" sz="112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46" name="Google Shape;446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5750" y="9563100"/>
            <a:ext cx="17716500" cy="1828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47" name="Google Shape;447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5750" y="9867900"/>
            <a:ext cx="925324" cy="114300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Google Shape;448;p36"/>
          <p:cNvSpPr/>
          <p:nvPr/>
        </p:nvSpPr>
        <p:spPr>
          <a:xfrm>
            <a:off x="285750" y="381000"/>
            <a:ext cx="306705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4991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925"/>
              <a:buFont typeface="Inter"/>
              <a:buNone/>
            </a:pPr>
            <a:r>
              <a:rPr b="0" i="0" lang="en-US" sz="2925" u="none" cap="none" strike="noStrike">
                <a:solidFill>
                  <a:srgbClr val="181818"/>
                </a:solidFill>
                <a:latin typeface="Inter"/>
                <a:ea typeface="Inter"/>
                <a:cs typeface="Inter"/>
                <a:sym typeface="Inter"/>
              </a:rPr>
              <a:t>Stats Placeholder </a:t>
            </a:r>
            <a:endParaRPr b="0" i="0" sz="292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9" name="Google Shape;449;p36"/>
          <p:cNvSpPr/>
          <p:nvPr/>
        </p:nvSpPr>
        <p:spPr>
          <a:xfrm>
            <a:off x="285750" y="1181100"/>
            <a:ext cx="8156400" cy="10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0746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1250"/>
              <a:buFont typeface="Inter"/>
              <a:buNone/>
            </a:pPr>
            <a:r>
              <a:rPr b="0" i="0" lang="en-US" sz="11250" u="none" cap="none" strike="noStrike">
                <a:solidFill>
                  <a:srgbClr val="181818"/>
                </a:solidFill>
                <a:latin typeface="Inter"/>
                <a:ea typeface="Inter"/>
                <a:cs typeface="Inter"/>
                <a:sym typeface="Inter"/>
              </a:rPr>
              <a:t>$442 929 </a:t>
            </a:r>
            <a:endParaRPr b="0" i="0" sz="112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0" name="Google Shape;450;p36"/>
          <p:cNvSpPr/>
          <p:nvPr/>
        </p:nvSpPr>
        <p:spPr>
          <a:xfrm>
            <a:off x="285750" y="3857625"/>
            <a:ext cx="306705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4991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925"/>
              <a:buFont typeface="Inter"/>
              <a:buNone/>
            </a:pPr>
            <a:r>
              <a:rPr b="0" i="0" lang="en-US" sz="2925" u="none" cap="none" strike="noStrike">
                <a:solidFill>
                  <a:srgbClr val="181818"/>
                </a:solidFill>
                <a:latin typeface="Inter"/>
                <a:ea typeface="Inter"/>
                <a:cs typeface="Inter"/>
                <a:sym typeface="Inter"/>
              </a:rPr>
              <a:t>Stats Placeholder </a:t>
            </a:r>
            <a:endParaRPr b="0" i="0" sz="292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1" name="Google Shape;451;p36"/>
          <p:cNvSpPr/>
          <p:nvPr/>
        </p:nvSpPr>
        <p:spPr>
          <a:xfrm>
            <a:off x="285750" y="4657725"/>
            <a:ext cx="8156400" cy="10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0746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1250"/>
              <a:buFont typeface="Inter"/>
              <a:buNone/>
            </a:pPr>
            <a:r>
              <a:rPr b="0" i="0" lang="en-US" sz="11250" u="none" cap="none" strike="noStrike">
                <a:solidFill>
                  <a:srgbClr val="181818"/>
                </a:solidFill>
                <a:latin typeface="Inter"/>
                <a:ea typeface="Inter"/>
                <a:cs typeface="Inter"/>
                <a:sym typeface="Inter"/>
              </a:rPr>
              <a:t>$442 929 </a:t>
            </a:r>
            <a:endParaRPr b="0" i="0" sz="112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2" name="Google Shape;452;p36"/>
          <p:cNvSpPr/>
          <p:nvPr/>
        </p:nvSpPr>
        <p:spPr>
          <a:xfrm>
            <a:off x="9239250" y="381000"/>
            <a:ext cx="306705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4991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925"/>
              <a:buFont typeface="Inter"/>
              <a:buNone/>
            </a:pPr>
            <a:r>
              <a:rPr b="0" i="0" lang="en-US" sz="2925" u="none" cap="none" strike="noStrike">
                <a:solidFill>
                  <a:srgbClr val="181818"/>
                </a:solidFill>
                <a:latin typeface="Inter"/>
                <a:ea typeface="Inter"/>
                <a:cs typeface="Inter"/>
                <a:sym typeface="Inter"/>
              </a:rPr>
              <a:t>Stats Placeholder </a:t>
            </a:r>
            <a:endParaRPr b="0" i="0" sz="292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3" name="Google Shape;453;p36"/>
          <p:cNvSpPr/>
          <p:nvPr/>
        </p:nvSpPr>
        <p:spPr>
          <a:xfrm>
            <a:off x="9239250" y="1181100"/>
            <a:ext cx="8156400" cy="10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0746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1250"/>
              <a:buFont typeface="Inter"/>
              <a:buNone/>
            </a:pPr>
            <a:r>
              <a:rPr b="0" i="0" lang="en-US" sz="11250" u="none" cap="none" strike="noStrike">
                <a:solidFill>
                  <a:srgbClr val="181818"/>
                </a:solidFill>
                <a:latin typeface="Inter"/>
                <a:ea typeface="Inter"/>
                <a:cs typeface="Inter"/>
                <a:sym typeface="Inter"/>
              </a:rPr>
              <a:t>$442 929 </a:t>
            </a:r>
            <a:endParaRPr b="0" i="0" sz="112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4" name="Google Shape;454;p36"/>
          <p:cNvSpPr/>
          <p:nvPr/>
        </p:nvSpPr>
        <p:spPr>
          <a:xfrm>
            <a:off x="9239250" y="3857625"/>
            <a:ext cx="306705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4991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925"/>
              <a:buFont typeface="Inter"/>
              <a:buNone/>
            </a:pPr>
            <a:r>
              <a:rPr b="0" i="0" lang="en-US" sz="2925" u="none" cap="none" strike="noStrike">
                <a:solidFill>
                  <a:srgbClr val="181818"/>
                </a:solidFill>
                <a:latin typeface="Inter"/>
                <a:ea typeface="Inter"/>
                <a:cs typeface="Inter"/>
                <a:sym typeface="Inter"/>
              </a:rPr>
              <a:t>Stats Placeholder </a:t>
            </a:r>
            <a:endParaRPr b="0" i="0" sz="292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5" name="Google Shape;455;p36"/>
          <p:cNvSpPr/>
          <p:nvPr/>
        </p:nvSpPr>
        <p:spPr>
          <a:xfrm>
            <a:off x="9239250" y="4657725"/>
            <a:ext cx="8156400" cy="10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0746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1250"/>
              <a:buFont typeface="Inter"/>
              <a:buNone/>
            </a:pPr>
            <a:r>
              <a:rPr b="0" i="0" lang="en-US" sz="11250" u="none" cap="none" strike="noStrike">
                <a:solidFill>
                  <a:srgbClr val="181818"/>
                </a:solidFill>
                <a:latin typeface="Inter"/>
                <a:ea typeface="Inter"/>
                <a:cs typeface="Inter"/>
                <a:sym typeface="Inter"/>
              </a:rPr>
              <a:t>$442 929 </a:t>
            </a:r>
            <a:endParaRPr b="0" i="0" sz="112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6" name="Google Shape;456;p36"/>
          <p:cNvSpPr/>
          <p:nvPr/>
        </p:nvSpPr>
        <p:spPr>
          <a:xfrm>
            <a:off x="6257925" y="9858375"/>
            <a:ext cx="1152525" cy="142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4977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125"/>
              <a:buFont typeface="Inter SemiBold"/>
              <a:buNone/>
            </a:pPr>
            <a:r>
              <a:rPr b="0" i="0" lang="en-US" sz="1125" u="none" cap="none" strike="noStrike">
                <a:solidFill>
                  <a:srgbClr val="181818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DECK HEADLINE </a:t>
            </a:r>
            <a:endParaRPr b="0" i="0" sz="112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7" name="Google Shape;457;p36"/>
          <p:cNvSpPr/>
          <p:nvPr/>
        </p:nvSpPr>
        <p:spPr>
          <a:xfrm>
            <a:off x="17583150" y="9858375"/>
            <a:ext cx="419100" cy="142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84977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125"/>
              <a:buFont typeface="Inter SemiBold"/>
              <a:buNone/>
            </a:pPr>
            <a:r>
              <a:rPr b="0" i="0" lang="en-US" sz="1125" u="none" cap="none" strike="noStrike">
                <a:solidFill>
                  <a:srgbClr val="181818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2024 </a:t>
            </a:r>
            <a:endParaRPr b="0" i="0" sz="112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63" name="Google Shape;463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5750" y="9563100"/>
            <a:ext cx="17716500" cy="1828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64" name="Google Shape;464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5750" y="9867900"/>
            <a:ext cx="925324" cy="114300"/>
          </a:xfrm>
          <a:prstGeom prst="rect">
            <a:avLst/>
          </a:prstGeom>
          <a:noFill/>
          <a:ln>
            <a:noFill/>
          </a:ln>
        </p:spPr>
      </p:pic>
      <p:sp>
        <p:nvSpPr>
          <p:cNvPr id="465" name="Google Shape;465;p37"/>
          <p:cNvSpPr/>
          <p:nvPr/>
        </p:nvSpPr>
        <p:spPr>
          <a:xfrm>
            <a:off x="6257925" y="9858375"/>
            <a:ext cx="1152525" cy="142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4977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125"/>
              <a:buFont typeface="Inter SemiBold"/>
              <a:buNone/>
            </a:pPr>
            <a:r>
              <a:rPr b="0" i="0" lang="en-US" sz="1125" u="none" cap="none" strike="noStrike">
                <a:solidFill>
                  <a:srgbClr val="181818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DECK HEADLINE </a:t>
            </a:r>
            <a:endParaRPr b="0" i="0" sz="112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6" name="Google Shape;466;p37"/>
          <p:cNvSpPr/>
          <p:nvPr/>
        </p:nvSpPr>
        <p:spPr>
          <a:xfrm>
            <a:off x="17583150" y="9858375"/>
            <a:ext cx="419100" cy="142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84977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125"/>
              <a:buFont typeface="Inter SemiBold"/>
              <a:buNone/>
            </a:pPr>
            <a:r>
              <a:rPr b="0" i="0" lang="en-US" sz="1125" u="none" cap="none" strike="noStrike">
                <a:solidFill>
                  <a:srgbClr val="181818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2024 </a:t>
            </a:r>
            <a:endParaRPr b="0" i="0" sz="112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7" name="Google Shape;467;p37"/>
          <p:cNvSpPr/>
          <p:nvPr/>
        </p:nvSpPr>
        <p:spPr>
          <a:xfrm>
            <a:off x="285750" y="371475"/>
            <a:ext cx="5286375" cy="5619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1843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6075"/>
              <a:buFont typeface="Inter"/>
              <a:buNone/>
            </a:pPr>
            <a:r>
              <a:rPr b="0" i="0" lang="en-US" sz="6075" u="none" cap="none" strike="noStrike">
                <a:solidFill>
                  <a:srgbClr val="181818"/>
                </a:solidFill>
                <a:latin typeface="Inter"/>
                <a:ea typeface="Inter"/>
                <a:cs typeface="Inter"/>
                <a:sym typeface="Inter"/>
              </a:rPr>
              <a:t>Headline Short </a:t>
            </a:r>
            <a:endParaRPr b="0" i="0" sz="607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8" name="Google Shape;468;p37"/>
          <p:cNvSpPr/>
          <p:nvPr/>
        </p:nvSpPr>
        <p:spPr>
          <a:xfrm>
            <a:off x="7743825" y="276225"/>
            <a:ext cx="8810625" cy="26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1521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925"/>
              <a:buFont typeface="Inter"/>
              <a:buNone/>
            </a:pPr>
            <a:r>
              <a:rPr b="0" i="0" lang="en-US" sz="2925" u="none" cap="none" strike="noStrike">
                <a:solidFill>
                  <a:srgbClr val="181818"/>
                </a:solidFill>
                <a:latin typeface="Inter"/>
                <a:ea typeface="Inter"/>
                <a:cs typeface="Inter"/>
                <a:sym typeface="Inter"/>
              </a:rPr>
              <a:t>Securely capture information of any edits preserved through the publication process, potentially through integration with publishers’ CMS. Securely capture information of any edits preserve</a:t>
            </a:r>
            <a:endParaRPr b="0" i="0" sz="292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1521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925"/>
              <a:buFont typeface="Inter"/>
              <a:buNone/>
            </a:pPr>
            <a:r>
              <a:t/>
            </a:r>
            <a:endParaRPr b="0" i="0" sz="292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9" name="Google Shape;469;p37"/>
          <p:cNvSpPr/>
          <p:nvPr/>
        </p:nvSpPr>
        <p:spPr>
          <a:xfrm>
            <a:off x="7743825" y="3629025"/>
            <a:ext cx="2565000" cy="5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1843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6075"/>
              <a:buFont typeface="Inter"/>
              <a:buNone/>
            </a:pPr>
            <a:r>
              <a:rPr b="0" i="0" lang="en-US" sz="6075" u="none" cap="none" strike="noStrike">
                <a:solidFill>
                  <a:srgbClr val="181818"/>
                </a:solidFill>
                <a:latin typeface="Inter"/>
                <a:ea typeface="Inter"/>
                <a:cs typeface="Inter"/>
                <a:sym typeface="Inter"/>
              </a:rPr>
              <a:t>2024 </a:t>
            </a:r>
            <a:endParaRPr b="0" i="0" sz="607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0" name="Google Shape;470;p37"/>
          <p:cNvSpPr/>
          <p:nvPr/>
        </p:nvSpPr>
        <p:spPr>
          <a:xfrm>
            <a:off x="7743825" y="4381500"/>
            <a:ext cx="4229100" cy="523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3511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250"/>
              <a:buFont typeface="Inter"/>
              <a:buNone/>
            </a:pPr>
            <a:r>
              <a:rPr b="0" i="0" lang="en-US" sz="2250" u="none" cap="none" strike="noStrike">
                <a:solidFill>
                  <a:srgbClr val="181818"/>
                </a:solidFill>
                <a:latin typeface="Inter"/>
                <a:ea typeface="Inter"/>
                <a:cs typeface="Inter"/>
                <a:sym typeface="Inter"/>
              </a:rPr>
              <a:t>Nunc porttitor nunc sagittis amet bibendum feugiat.  </a:t>
            </a:r>
            <a:endParaRPr b="0" i="0" sz="22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1" name="Google Shape;471;p37"/>
          <p:cNvSpPr/>
          <p:nvPr/>
        </p:nvSpPr>
        <p:spPr>
          <a:xfrm>
            <a:off x="7743825" y="5734050"/>
            <a:ext cx="2565000" cy="5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1843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6075"/>
              <a:buFont typeface="Inter"/>
              <a:buNone/>
            </a:pPr>
            <a:r>
              <a:rPr b="0" i="0" lang="en-US" sz="6075" u="none" cap="none" strike="noStrike">
                <a:solidFill>
                  <a:srgbClr val="181818"/>
                </a:solidFill>
                <a:latin typeface="Inter"/>
                <a:ea typeface="Inter"/>
                <a:cs typeface="Inter"/>
                <a:sym typeface="Inter"/>
              </a:rPr>
              <a:t>2024 </a:t>
            </a:r>
            <a:endParaRPr b="0" i="0" sz="607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2" name="Google Shape;472;p37"/>
          <p:cNvSpPr/>
          <p:nvPr/>
        </p:nvSpPr>
        <p:spPr>
          <a:xfrm>
            <a:off x="7743825" y="6486525"/>
            <a:ext cx="4229100" cy="523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3511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250"/>
              <a:buFont typeface="Inter"/>
              <a:buNone/>
            </a:pPr>
            <a:r>
              <a:rPr b="0" i="0" lang="en-US" sz="2250" u="none" cap="none" strike="noStrike">
                <a:solidFill>
                  <a:srgbClr val="181818"/>
                </a:solidFill>
                <a:latin typeface="Inter"/>
                <a:ea typeface="Inter"/>
                <a:cs typeface="Inter"/>
                <a:sym typeface="Inter"/>
              </a:rPr>
              <a:t>Nunc porttitor nunc sagittis amet bibendum feugiat.  </a:t>
            </a:r>
            <a:endParaRPr b="0" i="0" sz="22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3" name="Google Shape;473;p37"/>
          <p:cNvSpPr/>
          <p:nvPr/>
        </p:nvSpPr>
        <p:spPr>
          <a:xfrm>
            <a:off x="12220575" y="3629025"/>
            <a:ext cx="3340200" cy="5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1843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6075"/>
              <a:buFont typeface="Inter"/>
              <a:buNone/>
            </a:pPr>
            <a:r>
              <a:rPr b="0" i="0" lang="en-US" sz="6075" u="none" cap="none" strike="noStrike">
                <a:solidFill>
                  <a:srgbClr val="181818"/>
                </a:solidFill>
                <a:latin typeface="Inter"/>
                <a:ea typeface="Inter"/>
                <a:cs typeface="Inter"/>
                <a:sym typeface="Inter"/>
              </a:rPr>
              <a:t>2024 </a:t>
            </a:r>
            <a:endParaRPr b="0" i="0" sz="607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4" name="Google Shape;474;p37"/>
          <p:cNvSpPr/>
          <p:nvPr/>
        </p:nvSpPr>
        <p:spPr>
          <a:xfrm>
            <a:off x="12220575" y="4381500"/>
            <a:ext cx="4229100" cy="523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3511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250"/>
              <a:buFont typeface="Inter"/>
              <a:buNone/>
            </a:pPr>
            <a:r>
              <a:rPr b="0" i="0" lang="en-US" sz="2250" u="none" cap="none" strike="noStrike">
                <a:solidFill>
                  <a:srgbClr val="181818"/>
                </a:solidFill>
                <a:latin typeface="Inter"/>
                <a:ea typeface="Inter"/>
                <a:cs typeface="Inter"/>
                <a:sym typeface="Inter"/>
              </a:rPr>
              <a:t>Nunc porttitor nunc sagittis amet bibendum feugiat.  </a:t>
            </a:r>
            <a:endParaRPr b="0" i="0" sz="22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5" name="Google Shape;475;p37"/>
          <p:cNvSpPr/>
          <p:nvPr/>
        </p:nvSpPr>
        <p:spPr>
          <a:xfrm>
            <a:off x="12220575" y="5734050"/>
            <a:ext cx="2565000" cy="5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1843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6075"/>
              <a:buFont typeface="Inter"/>
              <a:buNone/>
            </a:pPr>
            <a:r>
              <a:rPr b="0" i="0" lang="en-US" sz="6075" u="none" cap="none" strike="noStrike">
                <a:solidFill>
                  <a:srgbClr val="181818"/>
                </a:solidFill>
                <a:latin typeface="Inter"/>
                <a:ea typeface="Inter"/>
                <a:cs typeface="Inter"/>
                <a:sym typeface="Inter"/>
              </a:rPr>
              <a:t>2024 </a:t>
            </a:r>
            <a:endParaRPr b="0" i="0" sz="607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6" name="Google Shape;476;p37"/>
          <p:cNvSpPr/>
          <p:nvPr/>
        </p:nvSpPr>
        <p:spPr>
          <a:xfrm>
            <a:off x="12220575" y="6486525"/>
            <a:ext cx="4229100" cy="523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3511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250"/>
              <a:buFont typeface="Inter"/>
              <a:buNone/>
            </a:pPr>
            <a:r>
              <a:rPr b="0" i="0" lang="en-US" sz="2250" u="none" cap="none" strike="noStrike">
                <a:solidFill>
                  <a:srgbClr val="181818"/>
                </a:solidFill>
                <a:latin typeface="Inter"/>
                <a:ea typeface="Inter"/>
                <a:cs typeface="Inter"/>
                <a:sym typeface="Inter"/>
              </a:rPr>
              <a:t>Nunc porttitor nunc sagittis amet bibendum feugiat.  </a:t>
            </a:r>
            <a:endParaRPr b="0" i="0" sz="22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82" name="Google Shape;482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01000" y="0"/>
            <a:ext cx="10287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83" name="Google Shape;483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5750" y="9867900"/>
            <a:ext cx="925324" cy="114300"/>
          </a:xfrm>
          <a:prstGeom prst="rect">
            <a:avLst/>
          </a:prstGeom>
          <a:noFill/>
          <a:ln>
            <a:noFill/>
          </a:ln>
        </p:spPr>
      </p:pic>
      <p:sp>
        <p:nvSpPr>
          <p:cNvPr id="484" name="Google Shape;484;p38"/>
          <p:cNvSpPr/>
          <p:nvPr/>
        </p:nvSpPr>
        <p:spPr>
          <a:xfrm>
            <a:off x="6257925" y="9858375"/>
            <a:ext cx="1152525" cy="142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4977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125"/>
              <a:buFont typeface="Inter SemiBold"/>
              <a:buNone/>
            </a:pPr>
            <a:r>
              <a:rPr b="0" i="0" lang="en-US" sz="1125" u="none" cap="none" strike="noStrike">
                <a:solidFill>
                  <a:srgbClr val="181818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DECK HEADLINE </a:t>
            </a:r>
            <a:endParaRPr b="0" i="0" sz="112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5" name="Google Shape;485;p38"/>
          <p:cNvSpPr/>
          <p:nvPr/>
        </p:nvSpPr>
        <p:spPr>
          <a:xfrm>
            <a:off x="17583150" y="9858375"/>
            <a:ext cx="419100" cy="142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8497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25"/>
              <a:buFont typeface="Inter SemiBold"/>
              <a:buNone/>
            </a:pPr>
            <a:r>
              <a:rPr b="0" i="0" lang="en-US" sz="1125" u="none" cap="none" strike="noStrike">
                <a:solidFill>
                  <a:srgbClr val="FFFFFF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2024 </a:t>
            </a:r>
            <a:endParaRPr b="0" i="0" sz="112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6" name="Google Shape;486;p38"/>
          <p:cNvSpPr/>
          <p:nvPr/>
        </p:nvSpPr>
        <p:spPr>
          <a:xfrm>
            <a:off x="285750" y="381000"/>
            <a:ext cx="3685800" cy="5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1843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6075"/>
              <a:buFont typeface="Inter"/>
              <a:buNone/>
            </a:pPr>
            <a:r>
              <a:rPr b="0" i="0" lang="en-US" sz="6075" u="none" cap="none" strike="noStrike">
                <a:solidFill>
                  <a:srgbClr val="181818"/>
                </a:solidFill>
                <a:latin typeface="Inter"/>
                <a:ea typeface="Inter"/>
                <a:cs typeface="Inter"/>
                <a:sym typeface="Inter"/>
              </a:rPr>
              <a:t>2024 </a:t>
            </a:r>
            <a:endParaRPr b="0" i="0" sz="607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7" name="Google Shape;487;p38"/>
          <p:cNvSpPr/>
          <p:nvPr/>
        </p:nvSpPr>
        <p:spPr>
          <a:xfrm>
            <a:off x="285750" y="1228725"/>
            <a:ext cx="4229100" cy="523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3511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250"/>
              <a:buFont typeface="Inter"/>
              <a:buNone/>
            </a:pPr>
            <a:r>
              <a:rPr b="0" i="0" lang="en-US" sz="2250" u="none" cap="none" strike="noStrike">
                <a:solidFill>
                  <a:srgbClr val="181818"/>
                </a:solidFill>
                <a:latin typeface="Inter"/>
                <a:ea typeface="Inter"/>
                <a:cs typeface="Inter"/>
                <a:sym typeface="Inter"/>
              </a:rPr>
              <a:t>Nunc porttitor nunc sagittis amet bibendum feugiat.  </a:t>
            </a:r>
            <a:endParaRPr b="0" i="0" sz="22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8" name="Google Shape;488;p38"/>
          <p:cNvSpPr/>
          <p:nvPr/>
        </p:nvSpPr>
        <p:spPr>
          <a:xfrm>
            <a:off x="285750" y="2581275"/>
            <a:ext cx="2209800" cy="5619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1843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6075"/>
              <a:buFont typeface="Inter"/>
              <a:buNone/>
            </a:pPr>
            <a:r>
              <a:rPr b="0" i="0" lang="en-US" sz="6075" u="none" cap="none" strike="noStrike">
                <a:solidFill>
                  <a:srgbClr val="181818"/>
                </a:solidFill>
                <a:latin typeface="Inter"/>
                <a:ea typeface="Inter"/>
                <a:cs typeface="Inter"/>
                <a:sym typeface="Inter"/>
              </a:rPr>
              <a:t>$100k </a:t>
            </a:r>
            <a:endParaRPr b="0" i="0" sz="607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9" name="Google Shape;489;p38"/>
          <p:cNvSpPr/>
          <p:nvPr/>
        </p:nvSpPr>
        <p:spPr>
          <a:xfrm>
            <a:off x="285750" y="3429000"/>
            <a:ext cx="4229100" cy="523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3511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250"/>
              <a:buFont typeface="Inter"/>
              <a:buNone/>
            </a:pPr>
            <a:r>
              <a:rPr b="0" i="0" lang="en-US" sz="2250" u="none" cap="none" strike="noStrike">
                <a:solidFill>
                  <a:srgbClr val="181818"/>
                </a:solidFill>
                <a:latin typeface="Inter"/>
                <a:ea typeface="Inter"/>
                <a:cs typeface="Inter"/>
                <a:sym typeface="Inter"/>
              </a:rPr>
              <a:t>Nunc porttitor nunc sagittis amet bibendum feugiat.  </a:t>
            </a:r>
            <a:endParaRPr b="0" i="0" sz="22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0" name="Google Shape;490;p38"/>
          <p:cNvSpPr/>
          <p:nvPr/>
        </p:nvSpPr>
        <p:spPr>
          <a:xfrm>
            <a:off x="285750" y="4781550"/>
            <a:ext cx="3468900" cy="5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1843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6075"/>
              <a:buFont typeface="Inter"/>
              <a:buNone/>
            </a:pPr>
            <a:r>
              <a:rPr b="0" i="0" lang="en-US" sz="6075" u="none" cap="none" strike="noStrike">
                <a:solidFill>
                  <a:srgbClr val="181818"/>
                </a:solidFill>
                <a:latin typeface="Inter"/>
                <a:ea typeface="Inter"/>
                <a:cs typeface="Inter"/>
                <a:sym typeface="Inter"/>
              </a:rPr>
              <a:t>32% </a:t>
            </a:r>
            <a:endParaRPr b="0" i="0" sz="607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1" name="Google Shape;491;p38"/>
          <p:cNvSpPr/>
          <p:nvPr/>
        </p:nvSpPr>
        <p:spPr>
          <a:xfrm>
            <a:off x="285750" y="5629275"/>
            <a:ext cx="4229100" cy="523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3511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250"/>
              <a:buFont typeface="Inter"/>
              <a:buNone/>
            </a:pPr>
            <a:r>
              <a:rPr b="0" i="0" lang="en-US" sz="2250" u="none" cap="none" strike="noStrike">
                <a:solidFill>
                  <a:srgbClr val="181818"/>
                </a:solidFill>
                <a:latin typeface="Inter"/>
                <a:ea typeface="Inter"/>
                <a:cs typeface="Inter"/>
                <a:sym typeface="Inter"/>
              </a:rPr>
              <a:t>Nunc porttitor nunc sagittis amet bibendum feugiat.  </a:t>
            </a:r>
            <a:endParaRPr b="0" i="0" sz="22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97" name="Google Shape;497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01000" y="0"/>
            <a:ext cx="10287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98" name="Google Shape;498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5750" y="9867900"/>
            <a:ext cx="925324" cy="114300"/>
          </a:xfrm>
          <a:prstGeom prst="rect">
            <a:avLst/>
          </a:prstGeom>
          <a:noFill/>
          <a:ln>
            <a:noFill/>
          </a:ln>
        </p:spPr>
      </p:pic>
      <p:sp>
        <p:nvSpPr>
          <p:cNvPr id="499" name="Google Shape;499;p39"/>
          <p:cNvSpPr/>
          <p:nvPr/>
        </p:nvSpPr>
        <p:spPr>
          <a:xfrm>
            <a:off x="6257925" y="9858375"/>
            <a:ext cx="1152525" cy="142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4977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125"/>
              <a:buFont typeface="Inter SemiBold"/>
              <a:buNone/>
            </a:pPr>
            <a:r>
              <a:rPr b="0" i="0" lang="en-US" sz="1125" u="none" cap="none" strike="noStrike">
                <a:solidFill>
                  <a:srgbClr val="181818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DECK HEADLINE </a:t>
            </a:r>
            <a:endParaRPr b="0" i="0" sz="112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0" name="Google Shape;500;p39"/>
          <p:cNvSpPr/>
          <p:nvPr/>
        </p:nvSpPr>
        <p:spPr>
          <a:xfrm>
            <a:off x="17583150" y="9858375"/>
            <a:ext cx="419100" cy="142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8497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25"/>
              <a:buFont typeface="Inter SemiBold"/>
              <a:buNone/>
            </a:pPr>
            <a:r>
              <a:rPr b="0" i="0" lang="en-US" sz="1125" u="none" cap="none" strike="noStrike">
                <a:solidFill>
                  <a:srgbClr val="FFFFFF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2024 </a:t>
            </a:r>
            <a:endParaRPr b="0" i="0" sz="112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1" name="Google Shape;501;p39"/>
          <p:cNvSpPr/>
          <p:nvPr/>
        </p:nvSpPr>
        <p:spPr>
          <a:xfrm>
            <a:off x="285750" y="2152650"/>
            <a:ext cx="3381900" cy="5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1843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6075"/>
              <a:buFont typeface="Inter"/>
              <a:buNone/>
            </a:pPr>
            <a:r>
              <a:rPr b="0" i="0" lang="en-US" sz="6075" u="none" cap="none" strike="noStrike">
                <a:solidFill>
                  <a:srgbClr val="181818"/>
                </a:solidFill>
                <a:latin typeface="Inter"/>
                <a:ea typeface="Inter"/>
                <a:cs typeface="Inter"/>
                <a:sym typeface="Inter"/>
              </a:rPr>
              <a:t>2024 </a:t>
            </a:r>
            <a:endParaRPr b="0" i="0" sz="607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2" name="Google Shape;502;p39"/>
          <p:cNvSpPr/>
          <p:nvPr/>
        </p:nvSpPr>
        <p:spPr>
          <a:xfrm>
            <a:off x="285750" y="3000375"/>
            <a:ext cx="4229100" cy="523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3511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250"/>
              <a:buFont typeface="Inter"/>
              <a:buNone/>
            </a:pPr>
            <a:r>
              <a:rPr b="0" i="0" lang="en-US" sz="2250" u="none" cap="none" strike="noStrike">
                <a:solidFill>
                  <a:srgbClr val="181818"/>
                </a:solidFill>
                <a:latin typeface="Inter"/>
                <a:ea typeface="Inter"/>
                <a:cs typeface="Inter"/>
                <a:sym typeface="Inter"/>
              </a:rPr>
              <a:t>Nunc porttitor nunc sagittis amet bibendum feugiat.  </a:t>
            </a:r>
            <a:endParaRPr b="0" i="0" sz="22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3" name="Google Shape;503;p39"/>
          <p:cNvSpPr/>
          <p:nvPr/>
        </p:nvSpPr>
        <p:spPr>
          <a:xfrm>
            <a:off x="285750" y="4352925"/>
            <a:ext cx="2209800" cy="5619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1843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6075"/>
              <a:buFont typeface="Inter"/>
              <a:buNone/>
            </a:pPr>
            <a:r>
              <a:rPr b="0" i="0" lang="en-US" sz="6075" u="none" cap="none" strike="noStrike">
                <a:solidFill>
                  <a:srgbClr val="181818"/>
                </a:solidFill>
                <a:latin typeface="Inter"/>
                <a:ea typeface="Inter"/>
                <a:cs typeface="Inter"/>
                <a:sym typeface="Inter"/>
              </a:rPr>
              <a:t>$100k </a:t>
            </a:r>
            <a:endParaRPr b="0" i="0" sz="607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4" name="Google Shape;504;p39"/>
          <p:cNvSpPr/>
          <p:nvPr/>
        </p:nvSpPr>
        <p:spPr>
          <a:xfrm>
            <a:off x="285750" y="5200650"/>
            <a:ext cx="4229100" cy="523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3511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250"/>
              <a:buFont typeface="Inter"/>
              <a:buNone/>
            </a:pPr>
            <a:r>
              <a:rPr b="0" i="0" lang="en-US" sz="2250" u="none" cap="none" strike="noStrike">
                <a:solidFill>
                  <a:srgbClr val="181818"/>
                </a:solidFill>
                <a:latin typeface="Inter"/>
                <a:ea typeface="Inter"/>
                <a:cs typeface="Inter"/>
                <a:sym typeface="Inter"/>
              </a:rPr>
              <a:t>Nunc porttitor nunc sagittis amet bibendum feugiat.  </a:t>
            </a:r>
            <a:endParaRPr b="0" i="0" sz="22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5" name="Google Shape;505;p39"/>
          <p:cNvSpPr/>
          <p:nvPr/>
        </p:nvSpPr>
        <p:spPr>
          <a:xfrm>
            <a:off x="285750" y="285750"/>
            <a:ext cx="7315200" cy="10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1521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925"/>
              <a:buFont typeface="Inter"/>
              <a:buNone/>
            </a:pPr>
            <a:r>
              <a:rPr b="0" i="0" lang="en-US" sz="2925" u="none" cap="none" strike="noStrike">
                <a:solidFill>
                  <a:srgbClr val="181818"/>
                </a:solidFill>
                <a:latin typeface="Inter"/>
                <a:ea typeface="Inter"/>
                <a:cs typeface="Inter"/>
                <a:sym typeface="Inter"/>
              </a:rPr>
              <a:t>Lorem ipsum dolor sit amet consectetur. Sed purus vitae tellus nisi. Id mattis fringilla tellus eleifend nullam amet vulputate. </a:t>
            </a:r>
            <a:endParaRPr b="0" i="0" sz="292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8794E"/>
        </a:solidFill>
      </p:bgPr>
    </p:bg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40"/>
          <p:cNvSpPr/>
          <p:nvPr/>
        </p:nvSpPr>
        <p:spPr>
          <a:xfrm>
            <a:off x="2914650" y="4629150"/>
            <a:ext cx="12458700" cy="10382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816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250"/>
              <a:buFont typeface="Inter"/>
              <a:buNone/>
            </a:pPr>
            <a:r>
              <a:rPr b="0" i="0" lang="en-US" sz="1125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Images </a:t>
            </a:r>
            <a:endParaRPr b="0" i="0" sz="112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2" name="Google Shape;512;p40"/>
          <p:cNvSpPr/>
          <p:nvPr/>
        </p:nvSpPr>
        <p:spPr>
          <a:xfrm>
            <a:off x="6358850" y="9391650"/>
            <a:ext cx="5570400" cy="1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8497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25"/>
              <a:buFont typeface="Inter SemiBold"/>
              <a:buNone/>
            </a:pPr>
            <a:r>
              <a:rPr b="0" i="0" lang="en-US" sz="1125" u="none" cap="none" strike="noStrike">
                <a:solidFill>
                  <a:srgbClr val="FFFFFF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BELOW ARE MULTIPLE IMAGE TEMPLATES </a:t>
            </a:r>
            <a:endParaRPr b="0" i="0" sz="112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3" name="Google Shape;513;p40"/>
          <p:cNvSpPr/>
          <p:nvPr/>
        </p:nvSpPr>
        <p:spPr>
          <a:xfrm>
            <a:off x="7465675" y="9610725"/>
            <a:ext cx="3347100" cy="1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84977"/>
              </a:lnSpc>
              <a:spcBef>
                <a:spcPts val="0"/>
              </a:spcBef>
              <a:spcAft>
                <a:spcPts val="0"/>
              </a:spcAft>
              <a:buClr>
                <a:srgbClr val="8BBCA6"/>
              </a:buClr>
              <a:buSzPts val="1125"/>
              <a:buFont typeface="Inter SemiBold"/>
              <a:buNone/>
            </a:pPr>
            <a:r>
              <a:rPr b="0" i="0" lang="en-US" sz="1125" u="none" cap="none" strike="noStrike">
                <a:solidFill>
                  <a:srgbClr val="8BBCA6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THIS IS NOT A TEMPLATE </a:t>
            </a:r>
            <a:endParaRPr b="0" i="0" sz="112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519" name="Google Shape;519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5750" y="9563100"/>
            <a:ext cx="17716500" cy="1828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20" name="Google Shape;520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5750" y="9867900"/>
            <a:ext cx="925324" cy="114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21" name="Google Shape;521;p4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85750" y="285750"/>
            <a:ext cx="17716500" cy="5715000"/>
          </a:xfrm>
          <a:prstGeom prst="rect">
            <a:avLst/>
          </a:prstGeom>
          <a:noFill/>
          <a:ln>
            <a:noFill/>
          </a:ln>
        </p:spPr>
      </p:pic>
      <p:sp>
        <p:nvSpPr>
          <p:cNvPr id="522" name="Google Shape;522;p41"/>
          <p:cNvSpPr/>
          <p:nvPr/>
        </p:nvSpPr>
        <p:spPr>
          <a:xfrm>
            <a:off x="6257925" y="9858375"/>
            <a:ext cx="1152525" cy="142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4977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125"/>
              <a:buFont typeface="Inter SemiBold"/>
              <a:buNone/>
            </a:pPr>
            <a:r>
              <a:rPr b="0" i="0" lang="en-US" sz="1125" u="none" cap="none" strike="noStrike">
                <a:solidFill>
                  <a:srgbClr val="181818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DECK HEADLINE </a:t>
            </a:r>
            <a:endParaRPr b="0" i="0" sz="112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3" name="Google Shape;523;p41"/>
          <p:cNvSpPr/>
          <p:nvPr/>
        </p:nvSpPr>
        <p:spPr>
          <a:xfrm>
            <a:off x="17583150" y="9858375"/>
            <a:ext cx="419100" cy="142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84977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125"/>
              <a:buFont typeface="Inter SemiBold"/>
              <a:buNone/>
            </a:pPr>
            <a:r>
              <a:rPr b="0" i="0" lang="en-US" sz="1125" u="none" cap="none" strike="noStrike">
                <a:solidFill>
                  <a:srgbClr val="181818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2024 </a:t>
            </a:r>
            <a:endParaRPr b="0" i="0" sz="112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4" name="Google Shape;524;p41"/>
          <p:cNvSpPr/>
          <p:nvPr/>
        </p:nvSpPr>
        <p:spPr>
          <a:xfrm>
            <a:off x="285750" y="6381750"/>
            <a:ext cx="13801725" cy="10382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0746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1250"/>
              <a:buFont typeface="Inter"/>
              <a:buNone/>
            </a:pPr>
            <a:r>
              <a:rPr b="0" i="0" lang="en-US" sz="11250" u="none" cap="none" strike="noStrike">
                <a:solidFill>
                  <a:srgbClr val="181818"/>
                </a:solidFill>
                <a:latin typeface="Inter"/>
                <a:ea typeface="Inter"/>
                <a:cs typeface="Inter"/>
                <a:sym typeface="Inter"/>
              </a:rPr>
              <a:t>Headline Placehodler </a:t>
            </a:r>
            <a:endParaRPr b="0" i="0" sz="112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7" name="Google Shape;47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8" name="Google Shape;48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9" name="Google Shape;49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85750" y="295275"/>
            <a:ext cx="925324" cy="11430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6"/>
          <p:cNvSpPr/>
          <p:nvPr/>
        </p:nvSpPr>
        <p:spPr>
          <a:xfrm>
            <a:off x="6257925" y="285750"/>
            <a:ext cx="1152525" cy="142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497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25"/>
              <a:buFont typeface="Inter SemiBold"/>
              <a:buNone/>
            </a:pPr>
            <a:r>
              <a:rPr b="0" i="0" lang="en-US" sz="1125" u="none" cap="none" strike="noStrike">
                <a:solidFill>
                  <a:srgbClr val="FFFFFF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DECK HEADLINE </a:t>
            </a:r>
            <a:endParaRPr b="0" i="0" sz="112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" name="Google Shape;51;p6"/>
          <p:cNvSpPr/>
          <p:nvPr/>
        </p:nvSpPr>
        <p:spPr>
          <a:xfrm>
            <a:off x="17583150" y="285750"/>
            <a:ext cx="419100" cy="142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8497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25"/>
              <a:buFont typeface="Inter SemiBold"/>
              <a:buNone/>
            </a:pPr>
            <a:r>
              <a:rPr b="0" i="0" lang="en-US" sz="1125" u="none" cap="none" strike="noStrike">
                <a:solidFill>
                  <a:srgbClr val="FFFFFF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2024 </a:t>
            </a:r>
            <a:endParaRPr b="0" i="0" sz="112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" name="Google Shape;52;p6"/>
          <p:cNvSpPr/>
          <p:nvPr/>
        </p:nvSpPr>
        <p:spPr>
          <a:xfrm>
            <a:off x="285750" y="9858375"/>
            <a:ext cx="1714500" cy="142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497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25"/>
              <a:buFont typeface="Inter SemiBold"/>
              <a:buNone/>
            </a:pPr>
            <a:r>
              <a:rPr b="0" i="0" lang="en-US" sz="1125" u="none" cap="none" strike="noStrike">
                <a:solidFill>
                  <a:srgbClr val="FFFFFF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©ALL RIGHTS RESERVED </a:t>
            </a:r>
            <a:endParaRPr b="0" i="0" sz="112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" name="Google Shape;53;p6"/>
          <p:cNvSpPr/>
          <p:nvPr/>
        </p:nvSpPr>
        <p:spPr>
          <a:xfrm>
            <a:off x="285750" y="1200150"/>
            <a:ext cx="17764125" cy="24098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16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250"/>
              <a:buFont typeface="Inter"/>
              <a:buNone/>
            </a:pPr>
            <a:r>
              <a:rPr b="0" i="0" lang="en-US" sz="1125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Large Headline Placeholder Lorem Ipsum Lorem </a:t>
            </a:r>
            <a:endParaRPr b="0" i="0" sz="112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530" name="Google Shape;530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239250" y="0"/>
            <a:ext cx="904875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31" name="Google Shape;531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5750" y="9867900"/>
            <a:ext cx="925324" cy="114300"/>
          </a:xfrm>
          <a:prstGeom prst="rect">
            <a:avLst/>
          </a:prstGeom>
          <a:noFill/>
          <a:ln>
            <a:noFill/>
          </a:ln>
        </p:spPr>
      </p:pic>
      <p:sp>
        <p:nvSpPr>
          <p:cNvPr id="532" name="Google Shape;532;p42"/>
          <p:cNvSpPr/>
          <p:nvPr/>
        </p:nvSpPr>
        <p:spPr>
          <a:xfrm>
            <a:off x="6257925" y="9858375"/>
            <a:ext cx="1152525" cy="142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4977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125"/>
              <a:buFont typeface="Inter SemiBold"/>
              <a:buNone/>
            </a:pPr>
            <a:r>
              <a:rPr b="0" i="0" lang="en-US" sz="1125" u="none" cap="none" strike="noStrike">
                <a:solidFill>
                  <a:srgbClr val="181818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DECK HEADLINE </a:t>
            </a:r>
            <a:endParaRPr b="0" i="0" sz="112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3" name="Google Shape;533;p42"/>
          <p:cNvSpPr/>
          <p:nvPr/>
        </p:nvSpPr>
        <p:spPr>
          <a:xfrm>
            <a:off x="17583150" y="9858375"/>
            <a:ext cx="419100" cy="142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84977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125"/>
              <a:buFont typeface="Inter SemiBold"/>
              <a:buNone/>
            </a:pPr>
            <a:r>
              <a:rPr b="0" i="0" lang="en-US" sz="1125" u="none" cap="none" strike="noStrike">
                <a:solidFill>
                  <a:srgbClr val="181818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2024 </a:t>
            </a:r>
            <a:endParaRPr b="0" i="0" sz="112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4" name="Google Shape;534;p42"/>
          <p:cNvSpPr/>
          <p:nvPr/>
        </p:nvSpPr>
        <p:spPr>
          <a:xfrm>
            <a:off x="285750" y="285750"/>
            <a:ext cx="7315200" cy="586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1521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925"/>
              <a:buFont typeface="Inter"/>
              <a:buNone/>
            </a:pPr>
            <a:r>
              <a:rPr b="0" i="0" lang="en-US" sz="2925" u="none" cap="none" strike="noStrike">
                <a:solidFill>
                  <a:srgbClr val="181818"/>
                </a:solidFill>
                <a:latin typeface="Inter"/>
                <a:ea typeface="Inter"/>
                <a:cs typeface="Inter"/>
                <a:sym typeface="Inter"/>
              </a:rPr>
              <a:t>Securely capture information of any edits preserved through the publication process, potentially through integration with publishers’ CMS. Securely capture information of any edits preserved</a:t>
            </a:r>
            <a:br>
              <a:rPr b="0" i="0" lang="en-US" sz="2925" u="none" cap="none" strike="noStrike">
                <a:solidFill>
                  <a:srgbClr val="181818"/>
                </a:solidFill>
                <a:latin typeface="Inter"/>
                <a:ea typeface="Inter"/>
                <a:cs typeface="Inter"/>
                <a:sym typeface="Inter"/>
              </a:rPr>
            </a:br>
            <a:endParaRPr b="0" i="0" sz="292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1521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925"/>
              <a:buFont typeface="Inter"/>
              <a:buNone/>
            </a:pPr>
            <a:br>
              <a:rPr b="0" i="0" lang="en-US" sz="2925" u="none" cap="none" strike="noStrike">
                <a:solidFill>
                  <a:srgbClr val="181818"/>
                </a:solidFill>
                <a:latin typeface="Inter"/>
                <a:ea typeface="Inter"/>
                <a:cs typeface="Inter"/>
                <a:sym typeface="Inter"/>
              </a:rPr>
            </a:br>
            <a:endParaRPr b="0" i="0" sz="292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1521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925"/>
              <a:buFont typeface="Inter"/>
              <a:buNone/>
            </a:pPr>
            <a:r>
              <a:rPr b="0" i="0" lang="en-US" sz="2925" u="none" cap="none" strike="noStrike">
                <a:solidFill>
                  <a:srgbClr val="181818"/>
                </a:solidFill>
                <a:latin typeface="Inter"/>
                <a:ea typeface="Inter"/>
                <a:cs typeface="Inter"/>
                <a:sym typeface="Inter"/>
              </a:rPr>
              <a:t>Securely capture information of any edits preserved through the publication process, potentially through integration with publishers’ CMS. Securely capture information of any edits preserved</a:t>
            </a:r>
            <a:br>
              <a:rPr b="0" i="0" lang="en-US" sz="2925" u="none" cap="none" strike="noStrike">
                <a:solidFill>
                  <a:srgbClr val="181818"/>
                </a:solidFill>
                <a:latin typeface="Inter"/>
                <a:ea typeface="Inter"/>
                <a:cs typeface="Inter"/>
                <a:sym typeface="Inter"/>
              </a:rPr>
            </a:br>
            <a:endParaRPr b="0" i="0" sz="292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1521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925"/>
              <a:buFont typeface="Inter"/>
              <a:buNone/>
            </a:pPr>
            <a:br>
              <a:rPr b="0" i="0" lang="en-US" sz="2925" u="none" cap="none" strike="noStrike">
                <a:solidFill>
                  <a:srgbClr val="181818"/>
                </a:solidFill>
                <a:latin typeface="Inter"/>
                <a:ea typeface="Inter"/>
                <a:cs typeface="Inter"/>
                <a:sym typeface="Inter"/>
              </a:rPr>
            </a:br>
            <a:endParaRPr b="0" i="0" sz="292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1521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925"/>
              <a:buFont typeface="Inter"/>
              <a:buNone/>
            </a:pPr>
            <a:r>
              <a:rPr b="0" i="0" lang="en-US" sz="2925" u="none" cap="none" strike="noStrike">
                <a:solidFill>
                  <a:srgbClr val="181818"/>
                </a:solidFill>
                <a:latin typeface="Inter"/>
                <a:ea typeface="Inter"/>
                <a:cs typeface="Inter"/>
                <a:sym typeface="Inter"/>
              </a:rPr>
              <a:t>Securely capture information of any edits preserved through the publication process, potentially. </a:t>
            </a:r>
            <a:endParaRPr b="0" i="0" sz="292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540" name="Google Shape;540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239250" y="0"/>
            <a:ext cx="904875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41" name="Google Shape;541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5750" y="9867900"/>
            <a:ext cx="925324" cy="114300"/>
          </a:xfrm>
          <a:prstGeom prst="rect">
            <a:avLst/>
          </a:prstGeom>
          <a:noFill/>
          <a:ln>
            <a:noFill/>
          </a:ln>
        </p:spPr>
      </p:pic>
      <p:sp>
        <p:nvSpPr>
          <p:cNvPr id="542" name="Google Shape;542;p43"/>
          <p:cNvSpPr/>
          <p:nvPr/>
        </p:nvSpPr>
        <p:spPr>
          <a:xfrm>
            <a:off x="6257925" y="9858375"/>
            <a:ext cx="1152525" cy="142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4977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125"/>
              <a:buFont typeface="Inter SemiBold"/>
              <a:buNone/>
            </a:pPr>
            <a:r>
              <a:rPr b="0" i="0" lang="en-US" sz="1125" u="none" cap="none" strike="noStrike">
                <a:solidFill>
                  <a:srgbClr val="181818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DECK HEADLINE </a:t>
            </a:r>
            <a:endParaRPr b="0" i="0" sz="112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3" name="Google Shape;543;p43"/>
          <p:cNvSpPr/>
          <p:nvPr/>
        </p:nvSpPr>
        <p:spPr>
          <a:xfrm>
            <a:off x="17583150" y="9858375"/>
            <a:ext cx="419100" cy="142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84977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125"/>
              <a:buFont typeface="Inter SemiBold"/>
              <a:buNone/>
            </a:pPr>
            <a:r>
              <a:rPr b="0" i="0" lang="en-US" sz="1125" u="none" cap="none" strike="noStrike">
                <a:solidFill>
                  <a:srgbClr val="181818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2024 </a:t>
            </a:r>
            <a:endParaRPr b="0" i="0" sz="112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4" name="Google Shape;544;p43"/>
          <p:cNvSpPr/>
          <p:nvPr/>
        </p:nvSpPr>
        <p:spPr>
          <a:xfrm>
            <a:off x="285750" y="723900"/>
            <a:ext cx="5829300" cy="14668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3511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250"/>
              <a:buFont typeface="Inter"/>
              <a:buNone/>
            </a:pPr>
            <a:r>
              <a:rPr b="0" i="0" lang="en-US" sz="2250" u="none" cap="none" strike="noStrike">
                <a:solidFill>
                  <a:srgbClr val="181818"/>
                </a:solidFill>
                <a:latin typeface="Inter"/>
                <a:ea typeface="Inter"/>
                <a:cs typeface="Inter"/>
                <a:sym typeface="Inter"/>
              </a:rPr>
              <a:t>Lorem ipsum dolor sit amet consectetur. Tristique rutrum lacinia commodo et risus egestas. Non senectus pretium risus nec mattis. Nunc porttitor nunc sagittis amet bibendum feugiat. </a:t>
            </a:r>
            <a:endParaRPr b="0" i="0" sz="22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5" name="Google Shape;545;p43"/>
          <p:cNvSpPr/>
          <p:nvPr/>
        </p:nvSpPr>
        <p:spPr>
          <a:xfrm>
            <a:off x="285750" y="285750"/>
            <a:ext cx="1257300" cy="2095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5022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250"/>
              <a:buFont typeface="Inter"/>
              <a:buNone/>
            </a:pPr>
            <a:r>
              <a:rPr b="1" i="0" lang="en-US" sz="2250" u="none" cap="none" strike="noStrike">
                <a:solidFill>
                  <a:srgbClr val="181818"/>
                </a:solidFill>
                <a:latin typeface="Inter"/>
                <a:ea typeface="Inter"/>
                <a:cs typeface="Inter"/>
                <a:sym typeface="Inter"/>
              </a:rPr>
              <a:t>Headline </a:t>
            </a:r>
            <a:endParaRPr b="0" i="0" sz="22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6" name="Google Shape;546;p43"/>
          <p:cNvSpPr/>
          <p:nvPr/>
        </p:nvSpPr>
        <p:spPr>
          <a:xfrm>
            <a:off x="285750" y="3657600"/>
            <a:ext cx="5829300" cy="14668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3511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250"/>
              <a:buFont typeface="Inter"/>
              <a:buNone/>
            </a:pPr>
            <a:r>
              <a:rPr b="0" i="0" lang="en-US" sz="2250" u="none" cap="none" strike="noStrike">
                <a:solidFill>
                  <a:srgbClr val="181818"/>
                </a:solidFill>
                <a:latin typeface="Inter"/>
                <a:ea typeface="Inter"/>
                <a:cs typeface="Inter"/>
                <a:sym typeface="Inter"/>
              </a:rPr>
              <a:t>Lorem ipsum dolor sit amet consectetur. Tristique rutrum lacinia commodo et risus egestas. Non senectus pretium risus nec mattis. Nunc porttitor nunc sagittis amet bibendum feugiat. </a:t>
            </a:r>
            <a:endParaRPr b="0" i="0" sz="22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7" name="Google Shape;547;p43"/>
          <p:cNvSpPr/>
          <p:nvPr/>
        </p:nvSpPr>
        <p:spPr>
          <a:xfrm>
            <a:off x="285750" y="3219450"/>
            <a:ext cx="1257300" cy="2095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5022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250"/>
              <a:buFont typeface="Inter"/>
              <a:buNone/>
            </a:pPr>
            <a:r>
              <a:rPr b="1" i="0" lang="en-US" sz="2250" u="none" cap="none" strike="noStrike">
                <a:solidFill>
                  <a:srgbClr val="181818"/>
                </a:solidFill>
                <a:latin typeface="Inter"/>
                <a:ea typeface="Inter"/>
                <a:cs typeface="Inter"/>
                <a:sym typeface="Inter"/>
              </a:rPr>
              <a:t>Headline </a:t>
            </a:r>
            <a:endParaRPr b="0" i="0" sz="22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8" name="Google Shape;548;p43"/>
          <p:cNvSpPr/>
          <p:nvPr/>
        </p:nvSpPr>
        <p:spPr>
          <a:xfrm>
            <a:off x="285750" y="6591300"/>
            <a:ext cx="5829300" cy="14668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3511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250"/>
              <a:buFont typeface="Inter"/>
              <a:buNone/>
            </a:pPr>
            <a:r>
              <a:rPr b="0" i="0" lang="en-US" sz="2250" u="none" cap="none" strike="noStrike">
                <a:solidFill>
                  <a:srgbClr val="181818"/>
                </a:solidFill>
                <a:latin typeface="Inter"/>
                <a:ea typeface="Inter"/>
                <a:cs typeface="Inter"/>
                <a:sym typeface="Inter"/>
              </a:rPr>
              <a:t>Lorem ipsum dolor sit amet consectetur. Tristique rutrum lacinia commodo et risus egestas. Non senectus pretium risus nec mattis. Nunc porttitor nunc sagittis amet bibendum feugiat. </a:t>
            </a:r>
            <a:endParaRPr b="0" i="0" sz="22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9" name="Google Shape;549;p43"/>
          <p:cNvSpPr/>
          <p:nvPr/>
        </p:nvSpPr>
        <p:spPr>
          <a:xfrm>
            <a:off x="285750" y="6153150"/>
            <a:ext cx="1257300" cy="2095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5022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250"/>
              <a:buFont typeface="Inter"/>
              <a:buNone/>
            </a:pPr>
            <a:r>
              <a:rPr b="1" i="0" lang="en-US" sz="2250" u="none" cap="none" strike="noStrike">
                <a:solidFill>
                  <a:srgbClr val="181818"/>
                </a:solidFill>
                <a:latin typeface="Inter"/>
                <a:ea typeface="Inter"/>
                <a:cs typeface="Inter"/>
                <a:sym typeface="Inter"/>
              </a:rPr>
              <a:t>Headline </a:t>
            </a:r>
            <a:endParaRPr b="0" i="0" sz="22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555" name="Google Shape;555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239250" y="0"/>
            <a:ext cx="904875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56" name="Google Shape;556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5750" y="9867900"/>
            <a:ext cx="925324" cy="114300"/>
          </a:xfrm>
          <a:prstGeom prst="rect">
            <a:avLst/>
          </a:prstGeom>
          <a:noFill/>
          <a:ln>
            <a:noFill/>
          </a:ln>
        </p:spPr>
      </p:pic>
      <p:sp>
        <p:nvSpPr>
          <p:cNvPr id="557" name="Google Shape;557;p44"/>
          <p:cNvSpPr/>
          <p:nvPr/>
        </p:nvSpPr>
        <p:spPr>
          <a:xfrm>
            <a:off x="285750" y="381000"/>
            <a:ext cx="7315200" cy="13049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1843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6075"/>
              <a:buFont typeface="Inter"/>
              <a:buNone/>
            </a:pPr>
            <a:r>
              <a:rPr b="0" i="0" lang="en-US" sz="6075" u="none" cap="none" strike="noStrike">
                <a:solidFill>
                  <a:srgbClr val="181818"/>
                </a:solidFill>
                <a:latin typeface="Inter"/>
                <a:ea typeface="Inter"/>
                <a:cs typeface="Inter"/>
                <a:sym typeface="Inter"/>
              </a:rPr>
              <a:t>Headline Placeholder </a:t>
            </a:r>
            <a:endParaRPr b="0" i="0" sz="607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8" name="Google Shape;558;p44"/>
          <p:cNvSpPr/>
          <p:nvPr/>
        </p:nvSpPr>
        <p:spPr>
          <a:xfrm>
            <a:off x="6257925" y="9858375"/>
            <a:ext cx="1152525" cy="142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4977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125"/>
              <a:buFont typeface="Inter SemiBold"/>
              <a:buNone/>
            </a:pPr>
            <a:r>
              <a:rPr b="0" i="0" lang="en-US" sz="1125" u="none" cap="none" strike="noStrike">
                <a:solidFill>
                  <a:srgbClr val="181818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DECK HEADLINE </a:t>
            </a:r>
            <a:endParaRPr b="0" i="0" sz="112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9" name="Google Shape;559;p44"/>
          <p:cNvSpPr/>
          <p:nvPr/>
        </p:nvSpPr>
        <p:spPr>
          <a:xfrm>
            <a:off x="17583150" y="9858375"/>
            <a:ext cx="419100" cy="142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84977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125"/>
              <a:buFont typeface="Inter SemiBold"/>
              <a:buNone/>
            </a:pPr>
            <a:r>
              <a:rPr b="0" i="0" lang="en-US" sz="1125" u="none" cap="none" strike="noStrike">
                <a:solidFill>
                  <a:srgbClr val="181818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2024 </a:t>
            </a:r>
            <a:endParaRPr b="0" i="0" sz="112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565" name="Google Shape;565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5750" y="9867900"/>
            <a:ext cx="925324" cy="114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66" name="Google Shape;566;p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258300" y="2405063"/>
            <a:ext cx="8743950" cy="1828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67" name="Google Shape;567;p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258300" y="3919537"/>
            <a:ext cx="8743950" cy="1828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68" name="Google Shape;568;p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258300" y="5481638"/>
            <a:ext cx="8743950" cy="1828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69" name="Google Shape;569;p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258300" y="7043738"/>
            <a:ext cx="8743950" cy="1828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70" name="Google Shape;570;p4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0"/>
            <a:ext cx="904875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571" name="Google Shape;571;p45"/>
          <p:cNvSpPr/>
          <p:nvPr/>
        </p:nvSpPr>
        <p:spPr>
          <a:xfrm>
            <a:off x="6257925" y="9858375"/>
            <a:ext cx="1152525" cy="142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4977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125"/>
              <a:buFont typeface="Inter SemiBold"/>
              <a:buNone/>
            </a:pPr>
            <a:r>
              <a:rPr b="0" i="0" lang="en-US" sz="1125" u="none" cap="none" strike="noStrike">
                <a:solidFill>
                  <a:srgbClr val="181818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DECK HEADLINE </a:t>
            </a:r>
            <a:endParaRPr b="0" i="0" sz="112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2" name="Google Shape;572;p45"/>
          <p:cNvSpPr/>
          <p:nvPr/>
        </p:nvSpPr>
        <p:spPr>
          <a:xfrm>
            <a:off x="17583150" y="9858375"/>
            <a:ext cx="419100" cy="142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84977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125"/>
              <a:buFont typeface="Inter SemiBold"/>
              <a:buNone/>
            </a:pPr>
            <a:r>
              <a:rPr b="0" i="0" lang="en-US" sz="1125" u="none" cap="none" strike="noStrike">
                <a:solidFill>
                  <a:srgbClr val="181818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2024 </a:t>
            </a:r>
            <a:endParaRPr b="0" i="0" sz="112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3" name="Google Shape;573;p45"/>
          <p:cNvSpPr/>
          <p:nvPr/>
        </p:nvSpPr>
        <p:spPr>
          <a:xfrm>
            <a:off x="9239250" y="285750"/>
            <a:ext cx="6105525" cy="7715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5004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6075"/>
              <a:buFont typeface="Inter"/>
              <a:buNone/>
            </a:pPr>
            <a:r>
              <a:rPr b="0" i="0" lang="en-US" sz="6075" u="none" cap="none" strike="noStrike">
                <a:solidFill>
                  <a:srgbClr val="181818"/>
                </a:solidFill>
                <a:latin typeface="Inter"/>
                <a:ea typeface="Inter"/>
                <a:cs typeface="Inter"/>
                <a:sym typeface="Inter"/>
              </a:rPr>
              <a:t>Headline Example </a:t>
            </a:r>
            <a:endParaRPr b="0" i="0" sz="607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4" name="Google Shape;574;p45"/>
          <p:cNvSpPr/>
          <p:nvPr/>
        </p:nvSpPr>
        <p:spPr>
          <a:xfrm>
            <a:off x="10734675" y="2600325"/>
            <a:ext cx="5819775" cy="638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4991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925"/>
              <a:buFont typeface="Inter"/>
              <a:buNone/>
            </a:pPr>
            <a:r>
              <a:rPr b="0" i="0" lang="en-US" sz="2925" u="none" cap="none" strike="noStrike">
                <a:solidFill>
                  <a:srgbClr val="181818"/>
                </a:solidFill>
                <a:latin typeface="Inter"/>
                <a:ea typeface="Inter"/>
                <a:cs typeface="Inter"/>
                <a:sym typeface="Inter"/>
              </a:rPr>
              <a:t>Lorem isum dolor sit amet consectetur </a:t>
            </a:r>
            <a:endParaRPr b="0" i="0" sz="292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5" name="Google Shape;575;p45"/>
          <p:cNvSpPr/>
          <p:nvPr/>
        </p:nvSpPr>
        <p:spPr>
          <a:xfrm>
            <a:off x="10734675" y="4114800"/>
            <a:ext cx="5819775" cy="638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4991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925"/>
              <a:buFont typeface="Inter"/>
              <a:buNone/>
            </a:pPr>
            <a:r>
              <a:rPr b="0" i="0" lang="en-US" sz="2925" u="none" cap="none" strike="noStrike">
                <a:solidFill>
                  <a:srgbClr val="181818"/>
                </a:solidFill>
                <a:latin typeface="Inter"/>
                <a:ea typeface="Inter"/>
                <a:cs typeface="Inter"/>
                <a:sym typeface="Inter"/>
              </a:rPr>
              <a:t>Lorem isum dolor sit amet consectetur </a:t>
            </a:r>
            <a:endParaRPr b="0" i="0" sz="292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6" name="Google Shape;576;p45"/>
          <p:cNvSpPr/>
          <p:nvPr/>
        </p:nvSpPr>
        <p:spPr>
          <a:xfrm>
            <a:off x="10734675" y="5676900"/>
            <a:ext cx="5819775" cy="638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4991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925"/>
              <a:buFont typeface="Inter"/>
              <a:buNone/>
            </a:pPr>
            <a:r>
              <a:rPr b="0" i="0" lang="en-US" sz="2925" u="none" cap="none" strike="noStrike">
                <a:solidFill>
                  <a:srgbClr val="181818"/>
                </a:solidFill>
                <a:latin typeface="Inter"/>
                <a:ea typeface="Inter"/>
                <a:cs typeface="Inter"/>
                <a:sym typeface="Inter"/>
              </a:rPr>
              <a:t>Lorem isum dolor sit amet consectetur </a:t>
            </a:r>
            <a:endParaRPr b="0" i="0" sz="292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7" name="Google Shape;577;p45"/>
          <p:cNvSpPr/>
          <p:nvPr/>
        </p:nvSpPr>
        <p:spPr>
          <a:xfrm>
            <a:off x="10734675" y="7239000"/>
            <a:ext cx="5819775" cy="638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4991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925"/>
              <a:buFont typeface="Inter"/>
              <a:buNone/>
            </a:pPr>
            <a:r>
              <a:rPr b="0" i="0" lang="en-US" sz="2925" u="none" cap="none" strike="noStrike">
                <a:solidFill>
                  <a:srgbClr val="181818"/>
                </a:solidFill>
                <a:latin typeface="Inter"/>
                <a:ea typeface="Inter"/>
                <a:cs typeface="Inter"/>
                <a:sym typeface="Inter"/>
              </a:rPr>
              <a:t>Lorem isum dolor sit amet consectetur </a:t>
            </a:r>
            <a:endParaRPr b="0" i="0" sz="292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8" name="Google Shape;578;p45"/>
          <p:cNvSpPr/>
          <p:nvPr/>
        </p:nvSpPr>
        <p:spPr>
          <a:xfrm>
            <a:off x="9258300" y="2600325"/>
            <a:ext cx="5819775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4991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925"/>
              <a:buFont typeface="Inter"/>
              <a:buNone/>
            </a:pPr>
            <a:r>
              <a:rPr b="0" i="0" lang="en-US" sz="2925" u="none" cap="none" strike="noStrike">
                <a:solidFill>
                  <a:srgbClr val="181818"/>
                </a:solidFill>
                <a:latin typeface="Inter"/>
                <a:ea typeface="Inter"/>
                <a:cs typeface="Inter"/>
                <a:sym typeface="Inter"/>
              </a:rPr>
              <a:t>1. </a:t>
            </a:r>
            <a:endParaRPr b="0" i="0" sz="292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9" name="Google Shape;579;p45"/>
          <p:cNvSpPr/>
          <p:nvPr/>
        </p:nvSpPr>
        <p:spPr>
          <a:xfrm>
            <a:off x="9258300" y="4114800"/>
            <a:ext cx="5819775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4991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925"/>
              <a:buFont typeface="Inter"/>
              <a:buNone/>
            </a:pPr>
            <a:r>
              <a:rPr b="0" i="0" lang="en-US" sz="2925" u="none" cap="none" strike="noStrike">
                <a:solidFill>
                  <a:srgbClr val="181818"/>
                </a:solidFill>
                <a:latin typeface="Inter"/>
                <a:ea typeface="Inter"/>
                <a:cs typeface="Inter"/>
                <a:sym typeface="Inter"/>
              </a:rPr>
              <a:t>2. </a:t>
            </a:r>
            <a:endParaRPr b="0" i="0" sz="292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0" name="Google Shape;580;p45"/>
          <p:cNvSpPr/>
          <p:nvPr/>
        </p:nvSpPr>
        <p:spPr>
          <a:xfrm>
            <a:off x="9258300" y="5676900"/>
            <a:ext cx="5819775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4991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925"/>
              <a:buFont typeface="Inter"/>
              <a:buNone/>
            </a:pPr>
            <a:r>
              <a:rPr b="0" i="0" lang="en-US" sz="2925" u="none" cap="none" strike="noStrike">
                <a:solidFill>
                  <a:srgbClr val="181818"/>
                </a:solidFill>
                <a:latin typeface="Inter"/>
                <a:ea typeface="Inter"/>
                <a:cs typeface="Inter"/>
                <a:sym typeface="Inter"/>
              </a:rPr>
              <a:t>3. </a:t>
            </a:r>
            <a:endParaRPr b="0" i="0" sz="292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1" name="Google Shape;581;p45"/>
          <p:cNvSpPr/>
          <p:nvPr/>
        </p:nvSpPr>
        <p:spPr>
          <a:xfrm>
            <a:off x="9258300" y="7239000"/>
            <a:ext cx="5819775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4991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925"/>
              <a:buFont typeface="Inter"/>
              <a:buNone/>
            </a:pPr>
            <a:r>
              <a:rPr b="0" i="0" lang="en-US" sz="2925" u="none" cap="none" strike="noStrike">
                <a:solidFill>
                  <a:srgbClr val="181818"/>
                </a:solidFill>
                <a:latin typeface="Inter"/>
                <a:ea typeface="Inter"/>
                <a:cs typeface="Inter"/>
                <a:sym typeface="Inter"/>
              </a:rPr>
              <a:t>4. </a:t>
            </a:r>
            <a:endParaRPr b="0" i="0" sz="292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587" name="Google Shape;587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5750" y="9563100"/>
            <a:ext cx="17716500" cy="1828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88" name="Google Shape;588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5750" y="9867900"/>
            <a:ext cx="925324" cy="114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89" name="Google Shape;589;p4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85750" y="285750"/>
            <a:ext cx="5781675" cy="31432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90" name="Google Shape;590;p4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57925" y="285750"/>
            <a:ext cx="5781675" cy="31432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91" name="Google Shape;591;p4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230100" y="285750"/>
            <a:ext cx="5781675" cy="3143250"/>
          </a:xfrm>
          <a:prstGeom prst="rect">
            <a:avLst/>
          </a:prstGeom>
          <a:noFill/>
          <a:ln>
            <a:noFill/>
          </a:ln>
        </p:spPr>
      </p:pic>
      <p:sp>
        <p:nvSpPr>
          <p:cNvPr id="592" name="Google Shape;592;p46"/>
          <p:cNvSpPr/>
          <p:nvPr/>
        </p:nvSpPr>
        <p:spPr>
          <a:xfrm>
            <a:off x="6257925" y="9858375"/>
            <a:ext cx="1152525" cy="142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4977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125"/>
              <a:buFont typeface="Inter SemiBold"/>
              <a:buNone/>
            </a:pPr>
            <a:r>
              <a:rPr b="0" i="0" lang="en-US" sz="1125" u="none" cap="none" strike="noStrike">
                <a:solidFill>
                  <a:srgbClr val="181818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DECK HEADLINE </a:t>
            </a:r>
            <a:endParaRPr b="0" i="0" sz="112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3" name="Google Shape;593;p46"/>
          <p:cNvSpPr/>
          <p:nvPr/>
        </p:nvSpPr>
        <p:spPr>
          <a:xfrm>
            <a:off x="17583150" y="9858375"/>
            <a:ext cx="419100" cy="142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84977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125"/>
              <a:buFont typeface="Inter SemiBold"/>
              <a:buNone/>
            </a:pPr>
            <a:r>
              <a:rPr b="0" i="0" lang="en-US" sz="1125" u="none" cap="none" strike="noStrike">
                <a:solidFill>
                  <a:srgbClr val="181818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2024 </a:t>
            </a:r>
            <a:endParaRPr b="0" i="0" sz="112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4" name="Google Shape;594;p46"/>
          <p:cNvSpPr/>
          <p:nvPr/>
        </p:nvSpPr>
        <p:spPr>
          <a:xfrm>
            <a:off x="285750" y="4181475"/>
            <a:ext cx="5829300" cy="14668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3511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250"/>
              <a:buFont typeface="Inter"/>
              <a:buNone/>
            </a:pPr>
            <a:r>
              <a:rPr b="0" i="0" lang="en-US" sz="2250" u="none" cap="none" strike="noStrike">
                <a:solidFill>
                  <a:srgbClr val="181818"/>
                </a:solidFill>
                <a:latin typeface="Inter"/>
                <a:ea typeface="Inter"/>
                <a:cs typeface="Inter"/>
                <a:sym typeface="Inter"/>
              </a:rPr>
              <a:t>Lorem ipsum dolor sit amet consectetur. Tristique rutrum lacinia commodo et risus egestas. Non senectus pretium risus nec mattis. Nunc porttitor nunc sagittis amet bibendum feugiat. </a:t>
            </a:r>
            <a:endParaRPr b="0" i="0" sz="22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5" name="Google Shape;595;p46"/>
          <p:cNvSpPr/>
          <p:nvPr/>
        </p:nvSpPr>
        <p:spPr>
          <a:xfrm>
            <a:off x="285750" y="3743325"/>
            <a:ext cx="1257300" cy="2095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5022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250"/>
              <a:buFont typeface="Inter"/>
              <a:buNone/>
            </a:pPr>
            <a:r>
              <a:rPr b="1" i="0" lang="en-US" sz="2250" u="none" cap="none" strike="noStrike">
                <a:solidFill>
                  <a:srgbClr val="181818"/>
                </a:solidFill>
                <a:latin typeface="Inter"/>
                <a:ea typeface="Inter"/>
                <a:cs typeface="Inter"/>
                <a:sym typeface="Inter"/>
              </a:rPr>
              <a:t>Headline </a:t>
            </a:r>
            <a:endParaRPr b="0" i="0" sz="22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6" name="Google Shape;596;p46"/>
          <p:cNvSpPr/>
          <p:nvPr/>
        </p:nvSpPr>
        <p:spPr>
          <a:xfrm>
            <a:off x="6257925" y="4181475"/>
            <a:ext cx="5829300" cy="14668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3511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250"/>
              <a:buFont typeface="Inter"/>
              <a:buNone/>
            </a:pPr>
            <a:r>
              <a:rPr b="0" i="0" lang="en-US" sz="2250" u="none" cap="none" strike="noStrike">
                <a:solidFill>
                  <a:srgbClr val="181818"/>
                </a:solidFill>
                <a:latin typeface="Inter"/>
                <a:ea typeface="Inter"/>
                <a:cs typeface="Inter"/>
                <a:sym typeface="Inter"/>
              </a:rPr>
              <a:t>Lorem ipsum dolor sit amet consectetur. Tristique rutrum lacinia commodo et risus egestas. Non senectus pretium risus nec mattis. Nunc porttitor nunc sagittis amet bibendum feugiat. </a:t>
            </a:r>
            <a:endParaRPr b="0" i="0" sz="22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7" name="Google Shape;597;p46"/>
          <p:cNvSpPr/>
          <p:nvPr/>
        </p:nvSpPr>
        <p:spPr>
          <a:xfrm>
            <a:off x="6257925" y="3743325"/>
            <a:ext cx="1257300" cy="2095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5022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250"/>
              <a:buFont typeface="Inter"/>
              <a:buNone/>
            </a:pPr>
            <a:r>
              <a:rPr b="1" i="0" lang="en-US" sz="2250" u="none" cap="none" strike="noStrike">
                <a:solidFill>
                  <a:srgbClr val="181818"/>
                </a:solidFill>
                <a:latin typeface="Inter"/>
                <a:ea typeface="Inter"/>
                <a:cs typeface="Inter"/>
                <a:sym typeface="Inter"/>
              </a:rPr>
              <a:t>Headline </a:t>
            </a:r>
            <a:endParaRPr b="0" i="0" sz="22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8" name="Google Shape;598;p46"/>
          <p:cNvSpPr/>
          <p:nvPr/>
        </p:nvSpPr>
        <p:spPr>
          <a:xfrm>
            <a:off x="12230100" y="4181475"/>
            <a:ext cx="5829300" cy="14668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3511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250"/>
              <a:buFont typeface="Inter"/>
              <a:buNone/>
            </a:pPr>
            <a:r>
              <a:rPr b="0" i="0" lang="en-US" sz="2250" u="none" cap="none" strike="noStrike">
                <a:solidFill>
                  <a:srgbClr val="181818"/>
                </a:solidFill>
                <a:latin typeface="Inter"/>
                <a:ea typeface="Inter"/>
                <a:cs typeface="Inter"/>
                <a:sym typeface="Inter"/>
              </a:rPr>
              <a:t>Lorem ipsum dolor sit amet consectetur. Tristique rutrum lacinia commodo et risus egestas. Non senectus pretium risus nec mattis. Nunc porttitor nunc sagittis amet bibendum feugiat. </a:t>
            </a:r>
            <a:endParaRPr b="0" i="0" sz="22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9" name="Google Shape;599;p46"/>
          <p:cNvSpPr/>
          <p:nvPr/>
        </p:nvSpPr>
        <p:spPr>
          <a:xfrm>
            <a:off x="12230100" y="3743325"/>
            <a:ext cx="1257300" cy="2095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5022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250"/>
              <a:buFont typeface="Inter"/>
              <a:buNone/>
            </a:pPr>
            <a:r>
              <a:rPr b="1" i="0" lang="en-US" sz="2250" u="none" cap="none" strike="noStrike">
                <a:solidFill>
                  <a:srgbClr val="181818"/>
                </a:solidFill>
                <a:latin typeface="Inter"/>
                <a:ea typeface="Inter"/>
                <a:cs typeface="Inter"/>
                <a:sym typeface="Inter"/>
              </a:rPr>
              <a:t>Headline </a:t>
            </a:r>
            <a:endParaRPr b="0" i="0" sz="22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605" name="Google Shape;605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5750" y="9563100"/>
            <a:ext cx="17716500" cy="1828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606" name="Google Shape;606;p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5750" y="9867900"/>
            <a:ext cx="925324" cy="114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607" name="Google Shape;607;p4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57925" y="285750"/>
            <a:ext cx="5772150" cy="5715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608" name="Google Shape;608;p4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220575" y="285750"/>
            <a:ext cx="5772150" cy="5715000"/>
          </a:xfrm>
          <a:prstGeom prst="rect">
            <a:avLst/>
          </a:prstGeom>
          <a:noFill/>
          <a:ln>
            <a:noFill/>
          </a:ln>
        </p:spPr>
      </p:pic>
      <p:sp>
        <p:nvSpPr>
          <p:cNvPr id="609" name="Google Shape;609;p47"/>
          <p:cNvSpPr/>
          <p:nvPr/>
        </p:nvSpPr>
        <p:spPr>
          <a:xfrm>
            <a:off x="6257925" y="9858375"/>
            <a:ext cx="1152525" cy="142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4977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125"/>
              <a:buFont typeface="Inter SemiBold"/>
              <a:buNone/>
            </a:pPr>
            <a:r>
              <a:rPr b="0" i="0" lang="en-US" sz="1125" u="none" cap="none" strike="noStrike">
                <a:solidFill>
                  <a:srgbClr val="181818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DECK HEADLINE </a:t>
            </a:r>
            <a:endParaRPr b="0" i="0" sz="112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0" name="Google Shape;610;p47"/>
          <p:cNvSpPr/>
          <p:nvPr/>
        </p:nvSpPr>
        <p:spPr>
          <a:xfrm>
            <a:off x="17583150" y="9858375"/>
            <a:ext cx="419100" cy="142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84977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125"/>
              <a:buFont typeface="Inter SemiBold"/>
              <a:buNone/>
            </a:pPr>
            <a:r>
              <a:rPr b="0" i="0" lang="en-US" sz="1125" u="none" cap="none" strike="noStrike">
                <a:solidFill>
                  <a:srgbClr val="181818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2024 </a:t>
            </a:r>
            <a:endParaRPr b="0" i="0" sz="112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1" name="Google Shape;611;p47"/>
          <p:cNvSpPr/>
          <p:nvPr/>
        </p:nvSpPr>
        <p:spPr>
          <a:xfrm>
            <a:off x="285750" y="381000"/>
            <a:ext cx="7315200" cy="13049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1843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6075"/>
              <a:buFont typeface="Inter"/>
              <a:buNone/>
            </a:pPr>
            <a:r>
              <a:rPr b="0" i="0" lang="en-US" sz="6075" u="none" cap="none" strike="noStrike">
                <a:solidFill>
                  <a:srgbClr val="181818"/>
                </a:solidFill>
                <a:latin typeface="Inter"/>
                <a:ea typeface="Inter"/>
                <a:cs typeface="Inter"/>
                <a:sym typeface="Inter"/>
              </a:rPr>
              <a:t>Headline Placeholder </a:t>
            </a:r>
            <a:endParaRPr b="0" i="0" sz="607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2" name="Google Shape;612;p47"/>
          <p:cNvSpPr/>
          <p:nvPr/>
        </p:nvSpPr>
        <p:spPr>
          <a:xfrm>
            <a:off x="6257925" y="6724650"/>
            <a:ext cx="5829300" cy="14668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3511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250"/>
              <a:buFont typeface="Inter"/>
              <a:buNone/>
            </a:pPr>
            <a:r>
              <a:rPr b="0" i="0" lang="en-US" sz="2250" u="none" cap="none" strike="noStrike">
                <a:solidFill>
                  <a:srgbClr val="181818"/>
                </a:solidFill>
                <a:latin typeface="Inter"/>
                <a:ea typeface="Inter"/>
                <a:cs typeface="Inter"/>
                <a:sym typeface="Inter"/>
              </a:rPr>
              <a:t>Lorem ipsum dolor sit amet consectetur. Tristique rutrum lacinia commodo et risus egestas. Non senectus pretium risus nec mattis. Nunc porttitor nunc sagittis amet bibendum feugiat. </a:t>
            </a:r>
            <a:endParaRPr b="0" i="0" sz="22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3" name="Google Shape;613;p47"/>
          <p:cNvSpPr/>
          <p:nvPr/>
        </p:nvSpPr>
        <p:spPr>
          <a:xfrm>
            <a:off x="6257925" y="6286500"/>
            <a:ext cx="1257300" cy="2095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5022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250"/>
              <a:buFont typeface="Inter"/>
              <a:buNone/>
            </a:pPr>
            <a:r>
              <a:rPr b="1" i="0" lang="en-US" sz="2250" u="none" cap="none" strike="noStrike">
                <a:solidFill>
                  <a:srgbClr val="181818"/>
                </a:solidFill>
                <a:latin typeface="Inter"/>
                <a:ea typeface="Inter"/>
                <a:cs typeface="Inter"/>
                <a:sym typeface="Inter"/>
              </a:rPr>
              <a:t>Headline </a:t>
            </a:r>
            <a:endParaRPr b="0" i="0" sz="22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4" name="Google Shape;614;p47"/>
          <p:cNvSpPr/>
          <p:nvPr/>
        </p:nvSpPr>
        <p:spPr>
          <a:xfrm>
            <a:off x="12220575" y="6724650"/>
            <a:ext cx="5829300" cy="14668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3511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250"/>
              <a:buFont typeface="Inter"/>
              <a:buNone/>
            </a:pPr>
            <a:r>
              <a:rPr b="0" i="0" lang="en-US" sz="2250" u="none" cap="none" strike="noStrike">
                <a:solidFill>
                  <a:srgbClr val="181818"/>
                </a:solidFill>
                <a:latin typeface="Inter"/>
                <a:ea typeface="Inter"/>
                <a:cs typeface="Inter"/>
                <a:sym typeface="Inter"/>
              </a:rPr>
              <a:t>Lorem ipsum dolor sit amet consectetur. Tristique rutrum lacinia commodo et risus egestas. Non senectus pretium risus nec mattis. Nunc porttitor nunc sagittis amet bibendum feugiat. </a:t>
            </a:r>
            <a:endParaRPr b="0" i="0" sz="22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5" name="Google Shape;615;p47"/>
          <p:cNvSpPr/>
          <p:nvPr/>
        </p:nvSpPr>
        <p:spPr>
          <a:xfrm>
            <a:off x="12220575" y="6286500"/>
            <a:ext cx="1257300" cy="2095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5022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250"/>
              <a:buFont typeface="Inter"/>
              <a:buNone/>
            </a:pPr>
            <a:r>
              <a:rPr b="1" i="0" lang="en-US" sz="2250" u="none" cap="none" strike="noStrike">
                <a:solidFill>
                  <a:srgbClr val="181818"/>
                </a:solidFill>
                <a:latin typeface="Inter"/>
                <a:ea typeface="Inter"/>
                <a:cs typeface="Inter"/>
                <a:sym typeface="Inter"/>
              </a:rPr>
              <a:t>Headline </a:t>
            </a:r>
            <a:endParaRPr b="0" i="0" sz="22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621" name="Google Shape;621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5750" y="9563100"/>
            <a:ext cx="17716500" cy="1828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622" name="Google Shape;622;p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5750" y="9867900"/>
            <a:ext cx="925324" cy="114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623" name="Google Shape;623;p4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85750" y="285750"/>
            <a:ext cx="17716500" cy="9001125"/>
          </a:xfrm>
          <a:prstGeom prst="rect">
            <a:avLst/>
          </a:prstGeom>
          <a:noFill/>
          <a:ln>
            <a:noFill/>
          </a:ln>
        </p:spPr>
      </p:pic>
      <p:sp>
        <p:nvSpPr>
          <p:cNvPr id="624" name="Google Shape;624;p48"/>
          <p:cNvSpPr/>
          <p:nvPr/>
        </p:nvSpPr>
        <p:spPr>
          <a:xfrm>
            <a:off x="6257925" y="9858375"/>
            <a:ext cx="1152525" cy="142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4977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125"/>
              <a:buFont typeface="Inter SemiBold"/>
              <a:buNone/>
            </a:pPr>
            <a:r>
              <a:rPr b="0" i="0" lang="en-US" sz="1125" u="none" cap="none" strike="noStrike">
                <a:solidFill>
                  <a:srgbClr val="181818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DECK HEADLINE </a:t>
            </a:r>
            <a:endParaRPr b="0" i="0" sz="112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5" name="Google Shape;625;p48"/>
          <p:cNvSpPr/>
          <p:nvPr/>
        </p:nvSpPr>
        <p:spPr>
          <a:xfrm>
            <a:off x="17583150" y="9858375"/>
            <a:ext cx="419100" cy="142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84977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125"/>
              <a:buFont typeface="Inter SemiBold"/>
              <a:buNone/>
            </a:pPr>
            <a:r>
              <a:rPr b="0" i="0" lang="en-US" sz="1125" u="none" cap="none" strike="noStrike">
                <a:solidFill>
                  <a:srgbClr val="181818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2024 </a:t>
            </a:r>
            <a:endParaRPr b="0" i="0" sz="112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631" name="Google Shape;631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5750" y="9563100"/>
            <a:ext cx="17716500" cy="1828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632" name="Google Shape;632;p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5750" y="9867900"/>
            <a:ext cx="925324" cy="114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633" name="Google Shape;633;p4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85750" y="285750"/>
            <a:ext cx="8763000" cy="90011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634" name="Google Shape;634;p4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239250" y="285750"/>
            <a:ext cx="8763000" cy="9001125"/>
          </a:xfrm>
          <a:prstGeom prst="rect">
            <a:avLst/>
          </a:prstGeom>
          <a:noFill/>
          <a:ln>
            <a:noFill/>
          </a:ln>
        </p:spPr>
      </p:pic>
      <p:sp>
        <p:nvSpPr>
          <p:cNvPr id="635" name="Google Shape;635;p49"/>
          <p:cNvSpPr/>
          <p:nvPr/>
        </p:nvSpPr>
        <p:spPr>
          <a:xfrm>
            <a:off x="6257925" y="9858375"/>
            <a:ext cx="1152525" cy="142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4977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125"/>
              <a:buFont typeface="Inter SemiBold"/>
              <a:buNone/>
            </a:pPr>
            <a:r>
              <a:rPr b="0" i="0" lang="en-US" sz="1125" u="none" cap="none" strike="noStrike">
                <a:solidFill>
                  <a:srgbClr val="181818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DECK HEADLINE </a:t>
            </a:r>
            <a:endParaRPr b="0" i="0" sz="112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6" name="Google Shape;636;p49"/>
          <p:cNvSpPr/>
          <p:nvPr/>
        </p:nvSpPr>
        <p:spPr>
          <a:xfrm>
            <a:off x="17583150" y="9858375"/>
            <a:ext cx="419100" cy="142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84977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125"/>
              <a:buFont typeface="Inter SemiBold"/>
              <a:buNone/>
            </a:pPr>
            <a:r>
              <a:rPr b="0" i="0" lang="en-US" sz="1125" u="none" cap="none" strike="noStrike">
                <a:solidFill>
                  <a:srgbClr val="181818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2024 </a:t>
            </a:r>
            <a:endParaRPr b="0" i="0" sz="112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8794E"/>
        </a:solidFill>
      </p:bgPr>
    </p:bg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50"/>
          <p:cNvSpPr/>
          <p:nvPr/>
        </p:nvSpPr>
        <p:spPr>
          <a:xfrm>
            <a:off x="2914650" y="4629150"/>
            <a:ext cx="12458700" cy="10382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816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250"/>
              <a:buFont typeface="Inter"/>
              <a:buNone/>
            </a:pPr>
            <a:r>
              <a:rPr b="0" i="0" lang="en-US" sz="1125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Thank You Slide </a:t>
            </a:r>
            <a:endParaRPr b="0" i="0" sz="112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3" name="Google Shape;643;p50"/>
          <p:cNvSpPr/>
          <p:nvPr/>
        </p:nvSpPr>
        <p:spPr>
          <a:xfrm>
            <a:off x="6554175" y="9391650"/>
            <a:ext cx="5170200" cy="1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8497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25"/>
              <a:buFont typeface="Inter SemiBold"/>
              <a:buNone/>
            </a:pPr>
            <a:r>
              <a:rPr b="0" i="0" lang="en-US" sz="1125" u="none" cap="none" strike="noStrike">
                <a:solidFill>
                  <a:srgbClr val="FFFFFF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BELOW IS THANK YOU SLIDE TEMPLATE </a:t>
            </a:r>
            <a:endParaRPr b="0" i="0" sz="112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4" name="Google Shape;644;p50"/>
          <p:cNvSpPr/>
          <p:nvPr/>
        </p:nvSpPr>
        <p:spPr>
          <a:xfrm>
            <a:off x="7292050" y="9610725"/>
            <a:ext cx="3694200" cy="1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84977"/>
              </a:lnSpc>
              <a:spcBef>
                <a:spcPts val="0"/>
              </a:spcBef>
              <a:spcAft>
                <a:spcPts val="0"/>
              </a:spcAft>
              <a:buClr>
                <a:srgbClr val="8BBCA6"/>
              </a:buClr>
              <a:buSzPts val="1125"/>
              <a:buFont typeface="Inter SemiBold"/>
              <a:buNone/>
            </a:pPr>
            <a:r>
              <a:rPr b="0" i="0" lang="en-US" sz="1125" u="none" cap="none" strike="noStrike">
                <a:solidFill>
                  <a:srgbClr val="8BBCA6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THIS IS NOT A TEMPLATE </a:t>
            </a:r>
            <a:endParaRPr b="0" i="0" sz="112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650" name="Google Shape;650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651" name="Google Shape;651;p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652" name="Google Shape;652;p5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85750" y="295275"/>
            <a:ext cx="925324" cy="114300"/>
          </a:xfrm>
          <a:prstGeom prst="rect">
            <a:avLst/>
          </a:prstGeom>
          <a:noFill/>
          <a:ln>
            <a:noFill/>
          </a:ln>
        </p:spPr>
      </p:pic>
      <p:sp>
        <p:nvSpPr>
          <p:cNvPr id="653" name="Google Shape;653;p51"/>
          <p:cNvSpPr/>
          <p:nvPr/>
        </p:nvSpPr>
        <p:spPr>
          <a:xfrm>
            <a:off x="285750" y="9858375"/>
            <a:ext cx="1714500" cy="142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497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25"/>
              <a:buFont typeface="Inter SemiBold"/>
              <a:buNone/>
            </a:pPr>
            <a:r>
              <a:rPr b="0" i="0" lang="en-US" sz="1125" u="none" cap="none" strike="noStrike">
                <a:solidFill>
                  <a:srgbClr val="FFFFFF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©ALL RIGHTS RESERVED </a:t>
            </a:r>
            <a:endParaRPr b="0" i="0" sz="112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4" name="Google Shape;654;p51"/>
          <p:cNvSpPr/>
          <p:nvPr/>
        </p:nvSpPr>
        <p:spPr>
          <a:xfrm>
            <a:off x="6257925" y="285750"/>
            <a:ext cx="1152600" cy="1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497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25"/>
              <a:buFont typeface="Inter SemiBold"/>
              <a:buNone/>
            </a:pPr>
            <a:r>
              <a:rPr b="0" i="0" lang="en-US" sz="1125" u="none" cap="none" strike="noStrike">
                <a:solidFill>
                  <a:srgbClr val="FFFFFF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DECK HEADLINE </a:t>
            </a:r>
            <a:endParaRPr b="0" i="0" sz="112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5" name="Google Shape;655;p51"/>
          <p:cNvSpPr/>
          <p:nvPr/>
        </p:nvSpPr>
        <p:spPr>
          <a:xfrm>
            <a:off x="17583150" y="285750"/>
            <a:ext cx="419100" cy="1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8497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25"/>
              <a:buFont typeface="Inter SemiBold"/>
              <a:buNone/>
            </a:pPr>
            <a:r>
              <a:rPr b="0" i="0" lang="en-US" sz="1125" u="none" cap="none" strike="noStrike">
                <a:solidFill>
                  <a:srgbClr val="FFFFFF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2024 </a:t>
            </a:r>
            <a:endParaRPr b="0" i="0" sz="112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6" name="Google Shape;656;p51"/>
          <p:cNvSpPr/>
          <p:nvPr/>
        </p:nvSpPr>
        <p:spPr>
          <a:xfrm>
            <a:off x="285750" y="1200150"/>
            <a:ext cx="5143500" cy="2809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4998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825"/>
              <a:buFont typeface="Inter"/>
              <a:buNone/>
            </a:pPr>
            <a:r>
              <a:rPr b="0" i="0" lang="en-US" sz="12825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Thank </a:t>
            </a:r>
            <a:endParaRPr b="0" i="0" sz="1282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84998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825"/>
              <a:buFont typeface="Inter"/>
              <a:buNone/>
            </a:pPr>
            <a:r>
              <a:rPr b="0" i="0" lang="en-US" sz="12825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You! </a:t>
            </a:r>
            <a:endParaRPr b="0" i="0" sz="1282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59" name="Google Shape;59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60" name="Google Shape;60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61" name="Google Shape;61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85750" y="295275"/>
            <a:ext cx="925324" cy="114300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7"/>
          <p:cNvSpPr/>
          <p:nvPr/>
        </p:nvSpPr>
        <p:spPr>
          <a:xfrm>
            <a:off x="285750" y="1200150"/>
            <a:ext cx="12458700" cy="24098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16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250"/>
              <a:buFont typeface="Inter"/>
              <a:buNone/>
            </a:pPr>
            <a:r>
              <a:rPr b="0" i="0" lang="en-US" sz="1125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Headline</a:t>
            </a:r>
            <a:endParaRPr b="0" i="0" sz="112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816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250"/>
              <a:buFont typeface="Inter"/>
              <a:buNone/>
            </a:pPr>
            <a:r>
              <a:rPr b="0" i="0" lang="en-US" sz="1125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Short </a:t>
            </a:r>
            <a:endParaRPr b="0" i="0" sz="112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" name="Google Shape;63;p7"/>
          <p:cNvSpPr/>
          <p:nvPr/>
        </p:nvSpPr>
        <p:spPr>
          <a:xfrm>
            <a:off x="285750" y="9858375"/>
            <a:ext cx="1714500" cy="142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497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25"/>
              <a:buFont typeface="Inter SemiBold"/>
              <a:buNone/>
            </a:pPr>
            <a:r>
              <a:rPr b="0" i="0" lang="en-US" sz="1125" u="none" cap="none" strike="noStrike">
                <a:solidFill>
                  <a:srgbClr val="FFFFFF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©ALL RIGHTS RESERVED </a:t>
            </a:r>
            <a:endParaRPr b="0" i="0" sz="112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7"/>
          <p:cNvSpPr/>
          <p:nvPr/>
        </p:nvSpPr>
        <p:spPr>
          <a:xfrm>
            <a:off x="6257925" y="285750"/>
            <a:ext cx="1152525" cy="142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497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25"/>
              <a:buFont typeface="Inter SemiBold"/>
              <a:buNone/>
            </a:pPr>
            <a:r>
              <a:rPr b="0" i="0" lang="en-US" sz="1125" u="none" cap="none" strike="noStrike">
                <a:solidFill>
                  <a:srgbClr val="FFFFFF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DECK HEADLINE </a:t>
            </a:r>
            <a:endParaRPr b="0" i="0" sz="112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" name="Google Shape;65;p7"/>
          <p:cNvSpPr/>
          <p:nvPr/>
        </p:nvSpPr>
        <p:spPr>
          <a:xfrm>
            <a:off x="17583150" y="285750"/>
            <a:ext cx="419100" cy="142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8497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25"/>
              <a:buFont typeface="Inter SemiBold"/>
              <a:buNone/>
            </a:pPr>
            <a:r>
              <a:rPr b="0" i="0" lang="en-US" sz="1125" u="none" cap="none" strike="noStrike">
                <a:solidFill>
                  <a:srgbClr val="FFFFFF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2024 </a:t>
            </a:r>
            <a:endParaRPr b="0" i="0" sz="112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8794E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8"/>
          <p:cNvSpPr/>
          <p:nvPr/>
        </p:nvSpPr>
        <p:spPr>
          <a:xfrm>
            <a:off x="2914650" y="4629150"/>
            <a:ext cx="12458700" cy="10382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816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250"/>
              <a:buFont typeface="Inter"/>
              <a:buNone/>
            </a:pPr>
            <a:r>
              <a:rPr b="0" i="0" lang="en-US" sz="1125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Agenda </a:t>
            </a:r>
            <a:endParaRPr b="0" i="0" sz="112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" name="Google Shape;72;p8"/>
          <p:cNvSpPr/>
          <p:nvPr/>
        </p:nvSpPr>
        <p:spPr>
          <a:xfrm>
            <a:off x="7123375" y="9391650"/>
            <a:ext cx="4031700" cy="1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8497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25"/>
              <a:buFont typeface="Inter SemiBold"/>
              <a:buNone/>
            </a:pPr>
            <a:r>
              <a:rPr b="0" i="0" lang="en-US" sz="1125" u="none" cap="none" strike="noStrike">
                <a:solidFill>
                  <a:srgbClr val="FFFFFF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BELOW ARE MULTIPLE AGENDA TEMPLATES </a:t>
            </a:r>
            <a:endParaRPr b="0" i="0" sz="112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8"/>
          <p:cNvSpPr/>
          <p:nvPr/>
        </p:nvSpPr>
        <p:spPr>
          <a:xfrm>
            <a:off x="7752750" y="9610725"/>
            <a:ext cx="2772900" cy="1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84977"/>
              </a:lnSpc>
              <a:spcBef>
                <a:spcPts val="0"/>
              </a:spcBef>
              <a:spcAft>
                <a:spcPts val="0"/>
              </a:spcAft>
              <a:buClr>
                <a:srgbClr val="8BBCA6"/>
              </a:buClr>
              <a:buSzPts val="1125"/>
              <a:buFont typeface="Inter SemiBold"/>
              <a:buNone/>
            </a:pPr>
            <a:r>
              <a:rPr b="0" i="0" lang="en-US" sz="1125" u="none" cap="none" strike="noStrike">
                <a:solidFill>
                  <a:srgbClr val="8BBCA6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THIS IS NOT A TEMPLATE </a:t>
            </a:r>
            <a:endParaRPr b="0" i="0" sz="112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81818"/>
        </a:solid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79" name="Google Shape;79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80" name="Google Shape;80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0500" y="3743325"/>
            <a:ext cx="8858250" cy="1828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81" name="Google Shape;81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239250" y="3743325"/>
            <a:ext cx="8858250" cy="1828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82" name="Google Shape;82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0500" y="4686300"/>
            <a:ext cx="8858250" cy="1828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83" name="Google Shape;83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239250" y="4686300"/>
            <a:ext cx="8858250" cy="1828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84" name="Google Shape;84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0500" y="5629275"/>
            <a:ext cx="8858250" cy="1828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85" name="Google Shape;85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239250" y="5629275"/>
            <a:ext cx="8858250" cy="1828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86" name="Google Shape;86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0500" y="6572250"/>
            <a:ext cx="8858250" cy="1828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87" name="Google Shape;87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239250" y="6572250"/>
            <a:ext cx="8858250" cy="1828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88" name="Google Shape;88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0500" y="7515225"/>
            <a:ext cx="8858250" cy="1828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89" name="Google Shape;89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239250" y="7515225"/>
            <a:ext cx="8858250" cy="1828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90" name="Google Shape;90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85750" y="2800350"/>
            <a:ext cx="8763000" cy="1828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91" name="Google Shape;91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334500" y="2800350"/>
            <a:ext cx="8763000" cy="1828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92" name="Google Shape;92;p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85750" y="9563100"/>
            <a:ext cx="17716500" cy="1828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93" name="Google Shape;93;p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85750" y="9867901"/>
            <a:ext cx="925324" cy="1143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9"/>
          <p:cNvSpPr/>
          <p:nvPr/>
        </p:nvSpPr>
        <p:spPr>
          <a:xfrm>
            <a:off x="190500" y="3095625"/>
            <a:ext cx="2800350" cy="3714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8499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925"/>
              <a:buFont typeface="Calibri"/>
              <a:buAutoNum type="arabicPeriod"/>
            </a:pPr>
            <a:r>
              <a:rPr b="0" i="0" lang="en-US" sz="2925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Lorem Ipsum </a:t>
            </a:r>
            <a:endParaRPr b="0" i="0" sz="292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9"/>
          <p:cNvSpPr/>
          <p:nvPr/>
        </p:nvSpPr>
        <p:spPr>
          <a:xfrm>
            <a:off x="9239250" y="3095250"/>
            <a:ext cx="28005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8499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925"/>
              <a:buFont typeface="Calibri"/>
              <a:buAutoNum type="arabicPeriod"/>
            </a:pPr>
            <a:r>
              <a:rPr b="0" i="0" lang="en-US" sz="2925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Lorem Ipsum </a:t>
            </a:r>
            <a:endParaRPr b="0" i="0" sz="292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9"/>
          <p:cNvSpPr/>
          <p:nvPr/>
        </p:nvSpPr>
        <p:spPr>
          <a:xfrm>
            <a:off x="190500" y="4038600"/>
            <a:ext cx="2800350" cy="3714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8499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925"/>
              <a:buFont typeface="Calibri"/>
              <a:buAutoNum type="arabicPeriod"/>
            </a:pPr>
            <a:r>
              <a:rPr b="0" i="0" lang="en-US" sz="2925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Lorem Ipsum </a:t>
            </a:r>
            <a:endParaRPr b="0" i="0" sz="292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9"/>
          <p:cNvSpPr/>
          <p:nvPr/>
        </p:nvSpPr>
        <p:spPr>
          <a:xfrm>
            <a:off x="9239250" y="4038600"/>
            <a:ext cx="2800350" cy="3714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8499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925"/>
              <a:buFont typeface="Calibri"/>
              <a:buAutoNum type="arabicPeriod"/>
            </a:pPr>
            <a:r>
              <a:rPr b="0" i="0" lang="en-US" sz="2925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Lorem Ipsum </a:t>
            </a:r>
            <a:endParaRPr b="0" i="0" sz="292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9"/>
          <p:cNvSpPr/>
          <p:nvPr/>
        </p:nvSpPr>
        <p:spPr>
          <a:xfrm>
            <a:off x="190500" y="4981575"/>
            <a:ext cx="2800350" cy="3714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8499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925"/>
              <a:buFont typeface="Calibri"/>
              <a:buAutoNum type="arabicPeriod"/>
            </a:pPr>
            <a:r>
              <a:rPr b="0" i="0" lang="en-US" sz="2925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Lorem Ipsum </a:t>
            </a:r>
            <a:endParaRPr b="0" i="0" sz="292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9"/>
          <p:cNvSpPr/>
          <p:nvPr/>
        </p:nvSpPr>
        <p:spPr>
          <a:xfrm>
            <a:off x="9239250" y="4981575"/>
            <a:ext cx="2800350" cy="3714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8499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925"/>
              <a:buFont typeface="Calibri"/>
              <a:buAutoNum type="arabicPeriod"/>
            </a:pPr>
            <a:r>
              <a:rPr b="0" i="0" lang="en-US" sz="2925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Lorem Ipsum </a:t>
            </a:r>
            <a:endParaRPr b="0" i="0" sz="292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9"/>
          <p:cNvSpPr/>
          <p:nvPr/>
        </p:nvSpPr>
        <p:spPr>
          <a:xfrm>
            <a:off x="190500" y="5924550"/>
            <a:ext cx="2800350" cy="3714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8499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925"/>
              <a:buFont typeface="Calibri"/>
              <a:buAutoNum type="arabicPeriod"/>
            </a:pPr>
            <a:r>
              <a:rPr b="0" i="0" lang="en-US" sz="2925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Lorem Ipsum </a:t>
            </a:r>
            <a:endParaRPr b="0" i="0" sz="292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9"/>
          <p:cNvSpPr/>
          <p:nvPr/>
        </p:nvSpPr>
        <p:spPr>
          <a:xfrm>
            <a:off x="9239250" y="5924550"/>
            <a:ext cx="2800350" cy="3714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8499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925"/>
              <a:buFont typeface="Calibri"/>
              <a:buAutoNum type="arabicPeriod"/>
            </a:pPr>
            <a:r>
              <a:rPr b="0" i="0" lang="en-US" sz="2925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Lorem Ipsum </a:t>
            </a:r>
            <a:endParaRPr b="0" i="0" sz="292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9"/>
          <p:cNvSpPr/>
          <p:nvPr/>
        </p:nvSpPr>
        <p:spPr>
          <a:xfrm>
            <a:off x="190500" y="6867525"/>
            <a:ext cx="2800350" cy="3714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8499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925"/>
              <a:buFont typeface="Calibri"/>
              <a:buAutoNum type="arabicPeriod"/>
            </a:pPr>
            <a:r>
              <a:rPr b="0" i="0" lang="en-US" sz="2925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Lorem Ipsum </a:t>
            </a:r>
            <a:endParaRPr b="0" i="0" sz="292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9"/>
          <p:cNvSpPr/>
          <p:nvPr/>
        </p:nvSpPr>
        <p:spPr>
          <a:xfrm>
            <a:off x="9239250" y="6867525"/>
            <a:ext cx="36519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499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925"/>
              <a:buFont typeface="Inter"/>
              <a:buNone/>
            </a:pPr>
            <a:r>
              <a:rPr b="0" i="0" lang="en-US" sz="2925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10. Lorem Ipsum </a:t>
            </a:r>
            <a:endParaRPr b="0" i="0" sz="292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9"/>
          <p:cNvSpPr/>
          <p:nvPr/>
        </p:nvSpPr>
        <p:spPr>
          <a:xfrm>
            <a:off x="190500" y="485775"/>
            <a:ext cx="8858100" cy="11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4998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825"/>
              <a:buFont typeface="Inter"/>
              <a:buNone/>
            </a:pPr>
            <a:r>
              <a:rPr b="0" i="0" lang="en-US" sz="12825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Contents </a:t>
            </a:r>
            <a:endParaRPr b="0" i="0" sz="1282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9"/>
          <p:cNvSpPr/>
          <p:nvPr/>
        </p:nvSpPr>
        <p:spPr>
          <a:xfrm>
            <a:off x="6257925" y="9858376"/>
            <a:ext cx="1152525" cy="142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497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25"/>
              <a:buFont typeface="Inter SemiBold"/>
              <a:buNone/>
            </a:pPr>
            <a:r>
              <a:rPr b="0" i="0" lang="en-US" sz="1125" u="none" cap="none" strike="noStrike">
                <a:solidFill>
                  <a:srgbClr val="FFFFFF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DECK HEADLINE </a:t>
            </a:r>
            <a:endParaRPr b="0" i="0" sz="112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9"/>
          <p:cNvSpPr/>
          <p:nvPr/>
        </p:nvSpPr>
        <p:spPr>
          <a:xfrm>
            <a:off x="17583150" y="9858376"/>
            <a:ext cx="419100" cy="142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8497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25"/>
              <a:buFont typeface="Inter SemiBold"/>
              <a:buNone/>
            </a:pPr>
            <a:r>
              <a:rPr b="0" i="0" lang="en-US" sz="1125" u="none" cap="none" strike="noStrike">
                <a:solidFill>
                  <a:srgbClr val="FFFFFF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2024 </a:t>
            </a:r>
            <a:endParaRPr b="0" i="0" sz="112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81818"/>
        </a:solid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12" name="Google Shape;112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13" name="Google Shape;113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5750" y="9563100"/>
            <a:ext cx="17716500" cy="1828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14" name="Google Shape;114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85750" y="9867900"/>
            <a:ext cx="925324" cy="1143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0"/>
          <p:cNvSpPr/>
          <p:nvPr/>
        </p:nvSpPr>
        <p:spPr>
          <a:xfrm>
            <a:off x="6257925" y="9858375"/>
            <a:ext cx="1152525" cy="142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497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25"/>
              <a:buFont typeface="Inter SemiBold"/>
              <a:buNone/>
            </a:pPr>
            <a:r>
              <a:rPr b="0" i="0" lang="en-US" sz="1125" u="none" cap="none" strike="noStrike">
                <a:solidFill>
                  <a:srgbClr val="FFFFFF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DECK HEADLINE </a:t>
            </a:r>
            <a:endParaRPr b="0" i="0" sz="112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10"/>
          <p:cNvSpPr/>
          <p:nvPr/>
        </p:nvSpPr>
        <p:spPr>
          <a:xfrm>
            <a:off x="17583150" y="9858375"/>
            <a:ext cx="419100" cy="142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8497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25"/>
              <a:buFont typeface="Inter SemiBold"/>
              <a:buNone/>
            </a:pPr>
            <a:r>
              <a:rPr b="0" i="0" lang="en-US" sz="1125" u="none" cap="none" strike="noStrike">
                <a:solidFill>
                  <a:srgbClr val="FFFFFF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2024 </a:t>
            </a:r>
            <a:endParaRPr b="0" i="0" sz="112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p10"/>
          <p:cNvSpPr/>
          <p:nvPr/>
        </p:nvSpPr>
        <p:spPr>
          <a:xfrm>
            <a:off x="6257925" y="285750"/>
            <a:ext cx="719760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500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75"/>
              <a:buFont typeface="Inter"/>
              <a:buNone/>
            </a:pPr>
            <a:r>
              <a:rPr b="0" i="0" lang="en-US" sz="4275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Headline Placeholder </a:t>
            </a:r>
            <a:endParaRPr b="0" i="0" sz="427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10"/>
          <p:cNvSpPr/>
          <p:nvPr/>
        </p:nvSpPr>
        <p:spPr>
          <a:xfrm>
            <a:off x="285750" y="285750"/>
            <a:ext cx="742950" cy="3905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500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75"/>
              <a:buFont typeface="Inter"/>
              <a:buNone/>
            </a:pPr>
            <a:r>
              <a:rPr b="0" i="0" lang="en-US" sz="4275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1.0 </a:t>
            </a:r>
            <a:endParaRPr b="0" i="0" sz="427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p10"/>
          <p:cNvSpPr/>
          <p:nvPr/>
        </p:nvSpPr>
        <p:spPr>
          <a:xfrm>
            <a:off x="6257925" y="1133475"/>
            <a:ext cx="732780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500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75"/>
              <a:buFont typeface="Inter"/>
              <a:buNone/>
            </a:pPr>
            <a:r>
              <a:rPr b="0" i="0" lang="en-US" sz="4275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Headline Placeholder </a:t>
            </a:r>
            <a:endParaRPr b="0" i="0" sz="427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10"/>
          <p:cNvSpPr/>
          <p:nvPr/>
        </p:nvSpPr>
        <p:spPr>
          <a:xfrm>
            <a:off x="285750" y="1133475"/>
            <a:ext cx="847725" cy="3905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500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75"/>
              <a:buFont typeface="Inter"/>
              <a:buNone/>
            </a:pPr>
            <a:r>
              <a:rPr b="0" i="0" lang="en-US" sz="4275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2.0 </a:t>
            </a:r>
            <a:endParaRPr b="0" i="0" sz="427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10"/>
          <p:cNvSpPr/>
          <p:nvPr/>
        </p:nvSpPr>
        <p:spPr>
          <a:xfrm>
            <a:off x="6257925" y="1981200"/>
            <a:ext cx="719760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500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75"/>
              <a:buFont typeface="Inter"/>
              <a:buNone/>
            </a:pPr>
            <a:r>
              <a:rPr b="0" i="0" lang="en-US" sz="4275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Headline Placeholder </a:t>
            </a:r>
            <a:endParaRPr b="0" i="0" sz="427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p10"/>
          <p:cNvSpPr/>
          <p:nvPr/>
        </p:nvSpPr>
        <p:spPr>
          <a:xfrm>
            <a:off x="285750" y="1981200"/>
            <a:ext cx="847725" cy="3905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500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75"/>
              <a:buFont typeface="Inter"/>
              <a:buNone/>
            </a:pPr>
            <a:r>
              <a:rPr b="0" i="0" lang="en-US" sz="4275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3.0 </a:t>
            </a:r>
            <a:endParaRPr b="0" i="0" sz="427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p10"/>
          <p:cNvSpPr/>
          <p:nvPr/>
        </p:nvSpPr>
        <p:spPr>
          <a:xfrm>
            <a:off x="6257925" y="2828925"/>
            <a:ext cx="741480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500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75"/>
              <a:buFont typeface="Inter"/>
              <a:buNone/>
            </a:pPr>
            <a:r>
              <a:rPr b="0" i="0" lang="en-US" sz="4275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Headline Placeholder </a:t>
            </a:r>
            <a:endParaRPr b="0" i="0" sz="427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10"/>
          <p:cNvSpPr/>
          <p:nvPr/>
        </p:nvSpPr>
        <p:spPr>
          <a:xfrm>
            <a:off x="285750" y="2828925"/>
            <a:ext cx="847725" cy="3905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500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75"/>
              <a:buFont typeface="Inter"/>
              <a:buNone/>
            </a:pPr>
            <a:r>
              <a:rPr b="0" i="0" lang="en-US" sz="4275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4.0 </a:t>
            </a:r>
            <a:endParaRPr b="0" i="0" sz="427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p10"/>
          <p:cNvSpPr/>
          <p:nvPr/>
        </p:nvSpPr>
        <p:spPr>
          <a:xfrm>
            <a:off x="6257925" y="3676650"/>
            <a:ext cx="732780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500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75"/>
              <a:buFont typeface="Inter"/>
              <a:buNone/>
            </a:pPr>
            <a:r>
              <a:rPr b="0" i="0" lang="en-US" sz="4275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Headline Placeholder </a:t>
            </a:r>
            <a:endParaRPr b="0" i="0" sz="427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126;p10"/>
          <p:cNvSpPr/>
          <p:nvPr/>
        </p:nvSpPr>
        <p:spPr>
          <a:xfrm>
            <a:off x="285750" y="3676650"/>
            <a:ext cx="828675" cy="3905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500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75"/>
              <a:buFont typeface="Inter"/>
              <a:buNone/>
            </a:pPr>
            <a:r>
              <a:rPr b="0" i="0" lang="en-US" sz="4275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5.0 </a:t>
            </a:r>
            <a:endParaRPr b="0" i="0" sz="427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8794E"/>
        </a:solid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1"/>
          <p:cNvSpPr/>
          <p:nvPr/>
        </p:nvSpPr>
        <p:spPr>
          <a:xfrm>
            <a:off x="2914650" y="4629150"/>
            <a:ext cx="12458700" cy="10382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816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250"/>
              <a:buFont typeface="Inter"/>
              <a:buNone/>
            </a:pPr>
            <a:r>
              <a:rPr b="0" i="0" lang="en-US" sz="1125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Chapter Slides </a:t>
            </a:r>
            <a:endParaRPr b="0" i="0" sz="112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11"/>
          <p:cNvSpPr/>
          <p:nvPr/>
        </p:nvSpPr>
        <p:spPr>
          <a:xfrm>
            <a:off x="6575875" y="9391650"/>
            <a:ext cx="5126700" cy="1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8497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25"/>
              <a:buFont typeface="Inter SemiBold"/>
              <a:buNone/>
            </a:pPr>
            <a:r>
              <a:rPr b="0" i="0" lang="en-US" sz="1125" u="none" cap="none" strike="noStrike">
                <a:solidFill>
                  <a:srgbClr val="FFFFFF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BELOW ARE MULTIPLE CHAPTER SLIDE TEMPLATES </a:t>
            </a:r>
            <a:endParaRPr b="0" i="0" sz="112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p11"/>
          <p:cNvSpPr/>
          <p:nvPr/>
        </p:nvSpPr>
        <p:spPr>
          <a:xfrm>
            <a:off x="7357150" y="9610725"/>
            <a:ext cx="3564300" cy="1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84977"/>
              </a:lnSpc>
              <a:spcBef>
                <a:spcPts val="0"/>
              </a:spcBef>
              <a:spcAft>
                <a:spcPts val="0"/>
              </a:spcAft>
              <a:buClr>
                <a:srgbClr val="8BBCA6"/>
              </a:buClr>
              <a:buSzPts val="1125"/>
              <a:buFont typeface="Inter SemiBold"/>
              <a:buNone/>
            </a:pPr>
            <a:r>
              <a:rPr b="0" i="0" lang="en-US" sz="1125" u="none" cap="none" strike="noStrike">
                <a:solidFill>
                  <a:srgbClr val="8BBCA6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THIS IS NOT A TEMPLATE </a:t>
            </a:r>
            <a:endParaRPr b="0" i="0" sz="112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